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5"/>
  </p:notesMasterIdLst>
  <p:handoutMasterIdLst>
    <p:handoutMasterId r:id="rId26"/>
  </p:handoutMasterIdLst>
  <p:sldIdLst>
    <p:sldId id="329" r:id="rId2"/>
    <p:sldId id="330" r:id="rId3"/>
    <p:sldId id="331" r:id="rId4"/>
    <p:sldId id="261" r:id="rId5"/>
    <p:sldId id="263" r:id="rId6"/>
    <p:sldId id="332" r:id="rId7"/>
    <p:sldId id="344" r:id="rId8"/>
    <p:sldId id="268" r:id="rId9"/>
    <p:sldId id="333" r:id="rId10"/>
    <p:sldId id="337" r:id="rId11"/>
    <p:sldId id="346" r:id="rId12"/>
    <p:sldId id="347" r:id="rId13"/>
    <p:sldId id="350" r:id="rId14"/>
    <p:sldId id="349" r:id="rId15"/>
    <p:sldId id="348" r:id="rId16"/>
    <p:sldId id="351" r:id="rId17"/>
    <p:sldId id="352" r:id="rId18"/>
    <p:sldId id="338" r:id="rId19"/>
    <p:sldId id="269" r:id="rId20"/>
    <p:sldId id="334" r:id="rId21"/>
    <p:sldId id="276" r:id="rId22"/>
    <p:sldId id="339" r:id="rId23"/>
    <p:sldId id="336" r:id="rId24"/>
  </p:sldIdLst>
  <p:sldSz cx="12192000" cy="6858000"/>
  <p:notesSz cx="6858000" cy="9144000"/>
  <p:embeddedFontLst>
    <p:embeddedFont>
      <p:font typeface="汉仪雅酷黑 75W" panose="020B0804020202020204" charset="-122"/>
      <p:bold r:id="rId27"/>
    </p:embeddedFont>
    <p:embeddedFont>
      <p:font typeface="纤黑体" panose="02010600030101010101" charset="-122"/>
      <p:regular r:id="rId28"/>
    </p:embeddedFont>
    <p:embeddedFont>
      <p:font typeface="站酷文艺体" panose="02010600030101010101" charset="-122"/>
      <p:regular r:id="rId29"/>
    </p:embeddedFont>
    <p:embeddedFont>
      <p:font typeface="微软雅黑" panose="020B0503020204020204" pitchFamily="34" charset="-122"/>
      <p:regular r:id="rId30"/>
      <p:bold r:id="rId3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EA2"/>
    <a:srgbClr val="F5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52" autoAdjust="0"/>
    <p:restoredTop sz="94660"/>
  </p:normalViewPr>
  <p:slideViewPr>
    <p:cSldViewPr snapToGrid="0">
      <p:cViewPr varScale="1">
        <p:scale>
          <a:sx n="92" d="100"/>
          <a:sy n="92" d="100"/>
        </p:scale>
        <p:origin x="404" y="52"/>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2025/5/9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2025/5/9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1086806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2025/5/9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竖排文字">
    <p:bg>
      <p:bgPr>
        <a:pattFill prst="ltDnDiag">
          <a:fgClr>
            <a:schemeClr val="bg1">
              <a:lumMod val="85000"/>
            </a:schemeClr>
          </a:fgClr>
          <a:bgClr>
            <a:schemeClr val="bg1"/>
          </a:bgClr>
        </a:pattFill>
        <a:effectLst/>
      </p:bgPr>
    </p:bg>
    <p:spTree>
      <p:nvGrpSpPr>
        <p:cNvPr id="1" name=""/>
        <p:cNvGrpSpPr/>
        <p:nvPr/>
      </p:nvGrpSpPr>
      <p:grpSpPr>
        <a:xfrm>
          <a:off x="0" y="0"/>
          <a:ext cx="0" cy="0"/>
          <a:chOff x="0" y="0"/>
          <a:chExt cx="0" cy="0"/>
        </a:xfrm>
      </p:grpSpPr>
      <p:sp>
        <p:nvSpPr>
          <p:cNvPr id="7" name="矩形: 圆角 6"/>
          <p:cNvSpPr/>
          <p:nvPr userDrawn="1"/>
        </p:nvSpPr>
        <p:spPr>
          <a:xfrm>
            <a:off x="335280" y="313763"/>
            <a:ext cx="11521440" cy="6230475"/>
          </a:xfrm>
          <a:prstGeom prst="roundRect">
            <a:avLst>
              <a:gd name="adj" fmla="val 2389"/>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userDrawn="1"/>
        </p:nvGrpSpPr>
        <p:grpSpPr>
          <a:xfrm>
            <a:off x="10967853" y="-378822"/>
            <a:ext cx="965460" cy="2405173"/>
            <a:chOff x="10715891" y="-414327"/>
            <a:chExt cx="1152915" cy="2872164"/>
          </a:xfrm>
          <a:solidFill>
            <a:srgbClr val="004EA2"/>
          </a:solidFill>
        </p:grpSpPr>
        <p:sp>
          <p:nvSpPr>
            <p:cNvPr id="16" name="任意多边形: 形状 15"/>
            <p:cNvSpPr/>
            <p:nvPr/>
          </p:nvSpPr>
          <p:spPr>
            <a:xfrm rot="2583114">
              <a:off x="10715891" y="-386573"/>
              <a:ext cx="347869" cy="1989386"/>
            </a:xfrm>
            <a:custGeom>
              <a:avLst/>
              <a:gdLst>
                <a:gd name="connsiteX0" fmla="*/ 0 w 347869"/>
                <a:gd name="connsiteY0" fmla="*/ 324983 h 1989386"/>
                <a:gd name="connsiteX1" fmla="*/ 347869 w 347869"/>
                <a:gd name="connsiteY1" fmla="*/ 0 h 1989386"/>
                <a:gd name="connsiteX2" fmla="*/ 347869 w 347869"/>
                <a:gd name="connsiteY2" fmla="*/ 1815451 h 1989386"/>
                <a:gd name="connsiteX3" fmla="*/ 173934 w 347869"/>
                <a:gd name="connsiteY3" fmla="*/ 1989386 h 1989386"/>
                <a:gd name="connsiteX4" fmla="*/ 173935 w 347869"/>
                <a:gd name="connsiteY4" fmla="*/ 1989385 h 1989386"/>
                <a:gd name="connsiteX5" fmla="*/ 0 w 347869"/>
                <a:gd name="connsiteY5" fmla="*/ 1815450 h 1989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869" h="1989386">
                  <a:moveTo>
                    <a:pt x="0" y="324983"/>
                  </a:moveTo>
                  <a:lnTo>
                    <a:pt x="347869" y="0"/>
                  </a:lnTo>
                  <a:lnTo>
                    <a:pt x="347869" y="1815451"/>
                  </a:lnTo>
                  <a:cubicBezTo>
                    <a:pt x="347869" y="1911513"/>
                    <a:pt x="269996" y="1989386"/>
                    <a:pt x="173934" y="1989386"/>
                  </a:cubicBezTo>
                  <a:lnTo>
                    <a:pt x="173935" y="1989385"/>
                  </a:lnTo>
                  <a:cubicBezTo>
                    <a:pt x="77873" y="1989385"/>
                    <a:pt x="0" y="1911512"/>
                    <a:pt x="0" y="18154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p:cNvSpPr/>
            <p:nvPr/>
          </p:nvSpPr>
          <p:spPr>
            <a:xfrm rot="2583114">
              <a:off x="11008124" y="-414327"/>
              <a:ext cx="347870" cy="2872164"/>
            </a:xfrm>
            <a:custGeom>
              <a:avLst/>
              <a:gdLst>
                <a:gd name="connsiteX0" fmla="*/ 0 w 347870"/>
                <a:gd name="connsiteY0" fmla="*/ 200317 h 2872164"/>
                <a:gd name="connsiteX1" fmla="*/ 214424 w 347870"/>
                <a:gd name="connsiteY1" fmla="*/ 0 h 2872164"/>
                <a:gd name="connsiteX2" fmla="*/ 347870 w 347870"/>
                <a:gd name="connsiteY2" fmla="*/ 142844 h 2872164"/>
                <a:gd name="connsiteX3" fmla="*/ 347869 w 347870"/>
                <a:gd name="connsiteY3" fmla="*/ 2698229 h 2872164"/>
                <a:gd name="connsiteX4" fmla="*/ 173934 w 347870"/>
                <a:gd name="connsiteY4" fmla="*/ 2872164 h 2872164"/>
                <a:gd name="connsiteX5" fmla="*/ 173935 w 347870"/>
                <a:gd name="connsiteY5" fmla="*/ 2872163 h 2872164"/>
                <a:gd name="connsiteX6" fmla="*/ 0 w 347870"/>
                <a:gd name="connsiteY6" fmla="*/ 2698228 h 2872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7870" h="2872164">
                  <a:moveTo>
                    <a:pt x="0" y="200317"/>
                  </a:moveTo>
                  <a:lnTo>
                    <a:pt x="214424" y="0"/>
                  </a:lnTo>
                  <a:lnTo>
                    <a:pt x="347870" y="142844"/>
                  </a:lnTo>
                  <a:lnTo>
                    <a:pt x="347869" y="2698229"/>
                  </a:lnTo>
                  <a:cubicBezTo>
                    <a:pt x="347869" y="2794291"/>
                    <a:pt x="269996" y="2872164"/>
                    <a:pt x="173934" y="2872164"/>
                  </a:cubicBezTo>
                  <a:lnTo>
                    <a:pt x="173935" y="2872163"/>
                  </a:lnTo>
                  <a:cubicBezTo>
                    <a:pt x="77873" y="2872163"/>
                    <a:pt x="0" y="2794290"/>
                    <a:pt x="0" y="26982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p:cNvSpPr/>
            <p:nvPr/>
          </p:nvSpPr>
          <p:spPr>
            <a:xfrm rot="2583114">
              <a:off x="11520936" y="284880"/>
              <a:ext cx="347870" cy="1828813"/>
            </a:xfrm>
            <a:custGeom>
              <a:avLst/>
              <a:gdLst>
                <a:gd name="connsiteX0" fmla="*/ 0 w 347870"/>
                <a:gd name="connsiteY0" fmla="*/ 0 h 1828813"/>
                <a:gd name="connsiteX1" fmla="*/ 347870 w 347870"/>
                <a:gd name="connsiteY1" fmla="*/ 372368 h 1828813"/>
                <a:gd name="connsiteX2" fmla="*/ 347869 w 347870"/>
                <a:gd name="connsiteY2" fmla="*/ 1654878 h 1828813"/>
                <a:gd name="connsiteX3" fmla="*/ 173934 w 347870"/>
                <a:gd name="connsiteY3" fmla="*/ 1828813 h 1828813"/>
                <a:gd name="connsiteX4" fmla="*/ 173935 w 347870"/>
                <a:gd name="connsiteY4" fmla="*/ 1828812 h 1828813"/>
                <a:gd name="connsiteX5" fmla="*/ 0 w 347870"/>
                <a:gd name="connsiteY5" fmla="*/ 1654877 h 1828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870" h="1828813">
                  <a:moveTo>
                    <a:pt x="0" y="0"/>
                  </a:moveTo>
                  <a:lnTo>
                    <a:pt x="347870" y="372368"/>
                  </a:lnTo>
                  <a:lnTo>
                    <a:pt x="347869" y="1654878"/>
                  </a:lnTo>
                  <a:cubicBezTo>
                    <a:pt x="347869" y="1750940"/>
                    <a:pt x="269996" y="1828813"/>
                    <a:pt x="173934" y="1828813"/>
                  </a:cubicBezTo>
                  <a:lnTo>
                    <a:pt x="173935" y="1828812"/>
                  </a:lnTo>
                  <a:cubicBezTo>
                    <a:pt x="77873" y="1828812"/>
                    <a:pt x="0" y="1750939"/>
                    <a:pt x="0" y="16548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userDrawn="1"/>
        </p:nvGrpSpPr>
        <p:grpSpPr>
          <a:xfrm rot="10800000">
            <a:off x="252381" y="4817431"/>
            <a:ext cx="965460" cy="2405173"/>
            <a:chOff x="10715891" y="-414327"/>
            <a:chExt cx="1152915" cy="2872164"/>
          </a:xfrm>
          <a:solidFill>
            <a:srgbClr val="004EA2"/>
          </a:solidFill>
        </p:grpSpPr>
        <p:sp>
          <p:nvSpPr>
            <p:cNvPr id="24" name="任意多边形: 形状 23"/>
            <p:cNvSpPr/>
            <p:nvPr/>
          </p:nvSpPr>
          <p:spPr>
            <a:xfrm rot="2583114">
              <a:off x="10715891" y="-386573"/>
              <a:ext cx="347869" cy="1989386"/>
            </a:xfrm>
            <a:custGeom>
              <a:avLst/>
              <a:gdLst>
                <a:gd name="connsiteX0" fmla="*/ 0 w 347869"/>
                <a:gd name="connsiteY0" fmla="*/ 324983 h 1989386"/>
                <a:gd name="connsiteX1" fmla="*/ 347869 w 347869"/>
                <a:gd name="connsiteY1" fmla="*/ 0 h 1989386"/>
                <a:gd name="connsiteX2" fmla="*/ 347869 w 347869"/>
                <a:gd name="connsiteY2" fmla="*/ 1815451 h 1989386"/>
                <a:gd name="connsiteX3" fmla="*/ 173934 w 347869"/>
                <a:gd name="connsiteY3" fmla="*/ 1989386 h 1989386"/>
                <a:gd name="connsiteX4" fmla="*/ 173935 w 347869"/>
                <a:gd name="connsiteY4" fmla="*/ 1989385 h 1989386"/>
                <a:gd name="connsiteX5" fmla="*/ 0 w 347869"/>
                <a:gd name="connsiteY5" fmla="*/ 1815450 h 1989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869" h="1989386">
                  <a:moveTo>
                    <a:pt x="0" y="324983"/>
                  </a:moveTo>
                  <a:lnTo>
                    <a:pt x="347869" y="0"/>
                  </a:lnTo>
                  <a:lnTo>
                    <a:pt x="347869" y="1815451"/>
                  </a:lnTo>
                  <a:cubicBezTo>
                    <a:pt x="347869" y="1911513"/>
                    <a:pt x="269996" y="1989386"/>
                    <a:pt x="173934" y="1989386"/>
                  </a:cubicBezTo>
                  <a:lnTo>
                    <a:pt x="173935" y="1989385"/>
                  </a:lnTo>
                  <a:cubicBezTo>
                    <a:pt x="77873" y="1989385"/>
                    <a:pt x="0" y="1911512"/>
                    <a:pt x="0" y="18154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形状 24"/>
            <p:cNvSpPr/>
            <p:nvPr/>
          </p:nvSpPr>
          <p:spPr>
            <a:xfrm rot="2583114">
              <a:off x="11008124" y="-414327"/>
              <a:ext cx="347870" cy="2872164"/>
            </a:xfrm>
            <a:custGeom>
              <a:avLst/>
              <a:gdLst>
                <a:gd name="connsiteX0" fmla="*/ 0 w 347870"/>
                <a:gd name="connsiteY0" fmla="*/ 200317 h 2872164"/>
                <a:gd name="connsiteX1" fmla="*/ 214424 w 347870"/>
                <a:gd name="connsiteY1" fmla="*/ 0 h 2872164"/>
                <a:gd name="connsiteX2" fmla="*/ 347870 w 347870"/>
                <a:gd name="connsiteY2" fmla="*/ 142844 h 2872164"/>
                <a:gd name="connsiteX3" fmla="*/ 347869 w 347870"/>
                <a:gd name="connsiteY3" fmla="*/ 2698229 h 2872164"/>
                <a:gd name="connsiteX4" fmla="*/ 173934 w 347870"/>
                <a:gd name="connsiteY4" fmla="*/ 2872164 h 2872164"/>
                <a:gd name="connsiteX5" fmla="*/ 173935 w 347870"/>
                <a:gd name="connsiteY5" fmla="*/ 2872163 h 2872164"/>
                <a:gd name="connsiteX6" fmla="*/ 0 w 347870"/>
                <a:gd name="connsiteY6" fmla="*/ 2698228 h 2872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7870" h="2872164">
                  <a:moveTo>
                    <a:pt x="0" y="200317"/>
                  </a:moveTo>
                  <a:lnTo>
                    <a:pt x="214424" y="0"/>
                  </a:lnTo>
                  <a:lnTo>
                    <a:pt x="347870" y="142844"/>
                  </a:lnTo>
                  <a:lnTo>
                    <a:pt x="347869" y="2698229"/>
                  </a:lnTo>
                  <a:cubicBezTo>
                    <a:pt x="347869" y="2794291"/>
                    <a:pt x="269996" y="2872164"/>
                    <a:pt x="173934" y="2872164"/>
                  </a:cubicBezTo>
                  <a:lnTo>
                    <a:pt x="173935" y="2872163"/>
                  </a:lnTo>
                  <a:cubicBezTo>
                    <a:pt x="77873" y="2872163"/>
                    <a:pt x="0" y="2794290"/>
                    <a:pt x="0" y="26982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p:cNvSpPr/>
            <p:nvPr/>
          </p:nvSpPr>
          <p:spPr>
            <a:xfrm rot="2583114">
              <a:off x="11520936" y="284880"/>
              <a:ext cx="347870" cy="1828813"/>
            </a:xfrm>
            <a:custGeom>
              <a:avLst/>
              <a:gdLst>
                <a:gd name="connsiteX0" fmla="*/ 0 w 347870"/>
                <a:gd name="connsiteY0" fmla="*/ 0 h 1828813"/>
                <a:gd name="connsiteX1" fmla="*/ 347870 w 347870"/>
                <a:gd name="connsiteY1" fmla="*/ 372368 h 1828813"/>
                <a:gd name="connsiteX2" fmla="*/ 347869 w 347870"/>
                <a:gd name="connsiteY2" fmla="*/ 1654878 h 1828813"/>
                <a:gd name="connsiteX3" fmla="*/ 173934 w 347870"/>
                <a:gd name="connsiteY3" fmla="*/ 1828813 h 1828813"/>
                <a:gd name="connsiteX4" fmla="*/ 173935 w 347870"/>
                <a:gd name="connsiteY4" fmla="*/ 1828812 h 1828813"/>
                <a:gd name="connsiteX5" fmla="*/ 0 w 347870"/>
                <a:gd name="connsiteY5" fmla="*/ 1654877 h 1828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870" h="1828813">
                  <a:moveTo>
                    <a:pt x="0" y="0"/>
                  </a:moveTo>
                  <a:lnTo>
                    <a:pt x="347870" y="372368"/>
                  </a:lnTo>
                  <a:lnTo>
                    <a:pt x="347869" y="1654878"/>
                  </a:lnTo>
                  <a:cubicBezTo>
                    <a:pt x="347869" y="1750940"/>
                    <a:pt x="269996" y="1828813"/>
                    <a:pt x="173934" y="1828813"/>
                  </a:cubicBezTo>
                  <a:lnTo>
                    <a:pt x="173935" y="1828812"/>
                  </a:lnTo>
                  <a:cubicBezTo>
                    <a:pt x="77873" y="1828812"/>
                    <a:pt x="0" y="1750939"/>
                    <a:pt x="0" y="16548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垂直排列标题与&#10;文本">
    <p:bg>
      <p:bgPr>
        <a:pattFill prst="ltDnDiag">
          <a:fgClr>
            <a:schemeClr val="bg1">
              <a:lumMod val="85000"/>
            </a:schemeClr>
          </a:fgClr>
          <a:bgClr>
            <a:schemeClr val="bg1"/>
          </a:bgClr>
        </a:pattFill>
        <a:effectLst/>
      </p:bgPr>
    </p:bg>
    <p:spTree>
      <p:nvGrpSpPr>
        <p:cNvPr id="1" name=""/>
        <p:cNvGrpSpPr/>
        <p:nvPr/>
      </p:nvGrpSpPr>
      <p:grpSpPr>
        <a:xfrm>
          <a:off x="0" y="0"/>
          <a:ext cx="0" cy="0"/>
          <a:chOff x="0" y="0"/>
          <a:chExt cx="0" cy="0"/>
        </a:xfrm>
      </p:grpSpPr>
      <p:sp>
        <p:nvSpPr>
          <p:cNvPr id="7" name="矩形: 圆角 6"/>
          <p:cNvSpPr/>
          <p:nvPr userDrawn="1"/>
        </p:nvSpPr>
        <p:spPr>
          <a:xfrm>
            <a:off x="212035" y="193816"/>
            <a:ext cx="11767931" cy="6470369"/>
          </a:xfrm>
          <a:prstGeom prst="roundRect">
            <a:avLst>
              <a:gd name="adj" fmla="val 2535"/>
            </a:avLst>
          </a:prstGeom>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图片1"/>
          <p:cNvPicPr>
            <a:picLocks noChangeAspect="1"/>
          </p:cNvPicPr>
          <p:nvPr userDrawn="1"/>
        </p:nvPicPr>
        <p:blipFill>
          <a:blip r:embed="rId2"/>
          <a:stretch>
            <a:fillRect/>
          </a:stretch>
        </p:blipFill>
        <p:spPr>
          <a:xfrm>
            <a:off x="207645" y="1814195"/>
            <a:ext cx="11772265" cy="4703445"/>
          </a:xfrm>
          <a:prstGeom prst="rect">
            <a:avLst/>
          </a:prstGeom>
        </p:spPr>
      </p:pic>
      <p:pic>
        <p:nvPicPr>
          <p:cNvPr id="3" name="图片 2" descr="武汉商学院 pdf 图层一"/>
          <p:cNvPicPr>
            <a:picLocks noChangeAspect="1"/>
          </p:cNvPicPr>
          <p:nvPr userDrawn="1"/>
        </p:nvPicPr>
        <p:blipFill>
          <a:blip r:embed="rId3"/>
          <a:stretch>
            <a:fillRect/>
          </a:stretch>
        </p:blipFill>
        <p:spPr>
          <a:xfrm>
            <a:off x="9592310" y="193675"/>
            <a:ext cx="2387600" cy="122174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两栏内容">
    <p:bg>
      <p:bgPr>
        <a:solidFill>
          <a:srgbClr val="FFC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2025/5/9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2025/5/9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2025/5/9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2025/5/9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2025/5/9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2025/5/9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2025/5/9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2025/5/9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纤黑体" panose="02000000000000000000" charset="-122"/>
                <a:ea typeface="纤黑体" panose="02000000000000000000" charset="-122"/>
              </a:defRPr>
            </a:lvl1pPr>
          </a:lstStyle>
          <a:p>
            <a:fld id="{D997B5FA-0921-464F-AAE1-844C04324D75}" type="datetimeFigureOut">
              <a:rPr lang="zh-CN" altLang="en-US" smtClean="0"/>
              <a:t>2025/5/9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纤黑体" panose="02000000000000000000" charset="-122"/>
                <a:ea typeface="纤黑体" panose="02000000000000000000"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纤黑体" panose="02000000000000000000" charset="-122"/>
                <a:ea typeface="纤黑体" panose="02000000000000000000" charset="-122"/>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纤黑体" panose="02000000000000000000" charset="-122"/>
          <a:ea typeface="纤黑体" panose="02000000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纤黑体" panose="02000000000000000000" charset="-122"/>
          <a:ea typeface="纤黑体" panose="02000000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纤黑体" panose="02000000000000000000" charset="-122"/>
          <a:ea typeface="纤黑体" panose="02000000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纤黑体" panose="02000000000000000000" charset="-122"/>
          <a:ea typeface="纤黑体" panose="02000000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纤黑体" panose="02000000000000000000" charset="-122"/>
          <a:ea typeface="纤黑体" panose="02000000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0.xml"/><Relationship Id="rId1" Type="http://schemas.openxmlformats.org/officeDocument/2006/relationships/tags" Target="../tags/tag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1.xml"/><Relationship Id="rId1" Type="http://schemas.openxmlformats.org/officeDocument/2006/relationships/tags" Target="../tags/tag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585307" y="2397523"/>
            <a:ext cx="7077953" cy="1200329"/>
          </a:xfrm>
          <a:prstGeom prst="rect">
            <a:avLst/>
          </a:prstGeom>
          <a:noFill/>
        </p:spPr>
        <p:txBody>
          <a:bodyPr wrap="square" rtlCol="0">
            <a:spAutoFit/>
          </a:bodyPr>
          <a:lstStyle/>
          <a:p>
            <a:pPr algn="ctr"/>
            <a:r>
              <a:rPr lang="zh-CN" altLang="en-US" sz="3600" dirty="0">
                <a:solidFill>
                  <a:srgbClr val="004EA2"/>
                </a:solidFill>
                <a:latin typeface="微软雅黑" panose="020B0503020204020204" pitchFamily="34" charset="-122"/>
                <a:ea typeface="微软雅黑" panose="020B0503020204020204" pitchFamily="34" charset="-122"/>
              </a:rPr>
              <a:t>基于</a:t>
            </a:r>
            <a:r>
              <a:rPr lang="en-US" altLang="zh-CN" sz="3600" dirty="0">
                <a:solidFill>
                  <a:srgbClr val="004EA2"/>
                </a:solidFill>
                <a:latin typeface="微软雅黑" panose="020B0503020204020204" pitchFamily="34" charset="-122"/>
                <a:ea typeface="微软雅黑" panose="020B0503020204020204" pitchFamily="34" charset="-122"/>
              </a:rPr>
              <a:t>SSM</a:t>
            </a:r>
            <a:r>
              <a:rPr lang="zh-CN" altLang="en-US" sz="3600" dirty="0">
                <a:solidFill>
                  <a:srgbClr val="004EA2"/>
                </a:solidFill>
                <a:latin typeface="微软雅黑" panose="020B0503020204020204" pitchFamily="34" charset="-122"/>
                <a:ea typeface="微软雅黑" panose="020B0503020204020204" pitchFamily="34" charset="-122"/>
              </a:rPr>
              <a:t>框架和</a:t>
            </a:r>
            <a:r>
              <a:rPr lang="en-US" altLang="zh-CN" sz="3600" dirty="0">
                <a:solidFill>
                  <a:srgbClr val="004EA2"/>
                </a:solidFill>
                <a:latin typeface="微软雅黑" panose="020B0503020204020204" pitchFamily="34" charset="-122"/>
                <a:ea typeface="微软雅黑" panose="020B0503020204020204" pitchFamily="34" charset="-122"/>
              </a:rPr>
              <a:t>MySQL</a:t>
            </a:r>
            <a:r>
              <a:rPr lang="zh-CN" altLang="en-US" sz="3600" dirty="0">
                <a:solidFill>
                  <a:srgbClr val="004EA2"/>
                </a:solidFill>
                <a:latin typeface="微软雅黑" panose="020B0503020204020204" pitchFamily="34" charset="-122"/>
                <a:ea typeface="微软雅黑" panose="020B0503020204020204" pitchFamily="34" charset="-122"/>
              </a:rPr>
              <a:t>的悦青春</a:t>
            </a:r>
            <a:endParaRPr lang="en-US" altLang="zh-CN" sz="3600" dirty="0">
              <a:solidFill>
                <a:srgbClr val="004EA2"/>
              </a:solidFill>
              <a:latin typeface="微软雅黑" panose="020B0503020204020204" pitchFamily="34" charset="-122"/>
              <a:ea typeface="微软雅黑" panose="020B0503020204020204" pitchFamily="34" charset="-122"/>
            </a:endParaRPr>
          </a:p>
          <a:p>
            <a:pPr algn="ctr"/>
            <a:r>
              <a:rPr lang="zh-CN" altLang="en-US" sz="3600" dirty="0">
                <a:solidFill>
                  <a:srgbClr val="004EA2"/>
                </a:solidFill>
                <a:latin typeface="微软雅黑" panose="020B0503020204020204" pitchFamily="34" charset="-122"/>
                <a:ea typeface="微软雅黑" panose="020B0503020204020204" pitchFamily="34" charset="-122"/>
              </a:rPr>
              <a:t>社团活动管理系统设计与实现</a:t>
            </a:r>
          </a:p>
        </p:txBody>
      </p:sp>
      <p:sp>
        <p:nvSpPr>
          <p:cNvPr id="4" name="文本框 3"/>
          <p:cNvSpPr txBox="1"/>
          <p:nvPr/>
        </p:nvSpPr>
        <p:spPr>
          <a:xfrm>
            <a:off x="3287004" y="3487098"/>
            <a:ext cx="5617991" cy="381964"/>
          </a:xfrm>
          <a:prstGeom prst="rect">
            <a:avLst/>
          </a:prstGeom>
          <a:noFill/>
        </p:spPr>
        <p:txBody>
          <a:bodyPr wrap="square" rtlCol="0">
            <a:spAutoFit/>
          </a:bodyPr>
          <a:lstStyle/>
          <a:p>
            <a:pPr algn="dist">
              <a:lnSpc>
                <a:spcPct val="130000"/>
              </a:lnSpc>
            </a:pPr>
            <a:r>
              <a:rPr lang="en-US" altLang="zh-CN" sz="1600" kern="100" spc="40" dirty="0">
                <a:solidFill>
                  <a:srgbClr val="1B1C21"/>
                </a:solidFill>
                <a:effectLst/>
                <a:latin typeface="Times New Roman" panose="02020603050405020304" pitchFamily="18" charset="0"/>
                <a:ea typeface="宋体" panose="02010600030101010101" pitchFamily="2" charset="-122"/>
              </a:rPr>
              <a:t>Club </a:t>
            </a:r>
            <a:r>
              <a:rPr lang="en-US" altLang="zh-CN" sz="1600" kern="100" spc="40" dirty="0" err="1">
                <a:solidFill>
                  <a:srgbClr val="1B1C21"/>
                </a:solidFill>
                <a:effectLst/>
                <a:latin typeface="Times New Roman" panose="02020603050405020304" pitchFamily="18" charset="0"/>
                <a:ea typeface="宋体" panose="02010600030101010101" pitchFamily="2" charset="-122"/>
              </a:rPr>
              <a:t>Activitymanagement</a:t>
            </a:r>
            <a:r>
              <a:rPr lang="en-US" altLang="zh-CN" sz="1600" kern="100" spc="40" dirty="0">
                <a:solidFill>
                  <a:srgbClr val="1B1C21"/>
                </a:solidFill>
                <a:effectLst/>
                <a:latin typeface="Times New Roman" panose="02020603050405020304" pitchFamily="18" charset="0"/>
                <a:ea typeface="宋体" panose="02010600030101010101" pitchFamily="2" charset="-122"/>
              </a:rPr>
              <a:t> System</a:t>
            </a:r>
            <a:endParaRPr lang="en-US" altLang="zh-CN" sz="1600" dirty="0">
              <a:solidFill>
                <a:schemeClr val="tx1">
                  <a:lumMod val="75000"/>
                  <a:lumOff val="25000"/>
                </a:schemeClr>
              </a:solidFill>
            </a:endParaRPr>
          </a:p>
        </p:txBody>
      </p:sp>
      <p:cxnSp>
        <p:nvCxnSpPr>
          <p:cNvPr id="13" name="直接连接符 12"/>
          <p:cNvCxnSpPr/>
          <p:nvPr/>
        </p:nvCxnSpPr>
        <p:spPr>
          <a:xfrm>
            <a:off x="3367709" y="3935895"/>
            <a:ext cx="5456583"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4" name="矩形: 圆角 13"/>
          <p:cNvSpPr/>
          <p:nvPr/>
        </p:nvSpPr>
        <p:spPr>
          <a:xfrm>
            <a:off x="4000293" y="4273939"/>
            <a:ext cx="4191415" cy="389914"/>
          </a:xfrm>
          <a:prstGeom prst="roundRect">
            <a:avLst>
              <a:gd name="adj" fmla="val 50000"/>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321039" y="4303756"/>
            <a:ext cx="2007704" cy="337185"/>
          </a:xfrm>
          <a:prstGeom prst="rect">
            <a:avLst/>
          </a:prstGeom>
          <a:noFill/>
        </p:spPr>
        <p:txBody>
          <a:bodyPr wrap="square"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答辩人：傅炜铭</a:t>
            </a:r>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6328743" y="4303756"/>
            <a:ext cx="2007704" cy="337185"/>
          </a:xfrm>
          <a:prstGeom prst="rect">
            <a:avLst/>
          </a:prstGeom>
          <a:noFill/>
        </p:spPr>
        <p:txBody>
          <a:bodyPr wrap="square"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指导老师：金敏</a:t>
            </a:r>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4580283" y="6126291"/>
            <a:ext cx="3088002"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信息工程学院</a:t>
            </a:r>
            <a:r>
              <a:rPr lang="en-US" altLang="zh-CN" sz="1400" dirty="0">
                <a:latin typeface="微软雅黑" panose="020B0503020204020204" pitchFamily="34" charset="-122"/>
                <a:ea typeface="微软雅黑" panose="020B0503020204020204" pitchFamily="34" charset="-122"/>
              </a:rPr>
              <a:t> 23</a:t>
            </a:r>
            <a:r>
              <a:rPr lang="zh-CN" altLang="en-US" sz="1400" dirty="0">
                <a:latin typeface="微软雅黑" panose="020B0503020204020204" pitchFamily="34" charset="-122"/>
                <a:ea typeface="微软雅黑" panose="020B0503020204020204" pitchFamily="34" charset="-122"/>
              </a:rPr>
              <a:t>软件工程专升本</a:t>
            </a:r>
            <a:r>
              <a:rPr lang="en-US" altLang="zh-CN" sz="1400" dirty="0">
                <a:latin typeface="微软雅黑" panose="020B0503020204020204" pitchFamily="34" charset="-122"/>
                <a:ea typeface="微软雅黑" panose="020B0503020204020204" pitchFamily="34" charset="-122"/>
              </a:rPr>
              <a:t>1</a:t>
            </a:r>
            <a:r>
              <a:rPr lang="zh-CN" altLang="en-US" sz="1400" dirty="0">
                <a:latin typeface="微软雅黑" panose="020B0503020204020204" pitchFamily="34" charset="-122"/>
                <a:ea typeface="微软雅黑" panose="020B0503020204020204" pitchFamily="34" charset="-122"/>
              </a:rPr>
              <a:t>班</a:t>
            </a:r>
          </a:p>
        </p:txBody>
      </p:sp>
      <p:sp>
        <p:nvSpPr>
          <p:cNvPr id="16" name="等腰三角形 15"/>
          <p:cNvSpPr/>
          <p:nvPr/>
        </p:nvSpPr>
        <p:spPr>
          <a:xfrm flipV="1">
            <a:off x="5969177" y="5825066"/>
            <a:ext cx="253647" cy="218661"/>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学校logo pdf"/>
          <p:cNvPicPr>
            <a:picLocks noChangeAspect="1"/>
          </p:cNvPicPr>
          <p:nvPr>
            <p:custDataLst>
              <p:tags r:id="rId1"/>
            </p:custDataLst>
          </p:nvPr>
        </p:nvPicPr>
        <p:blipFill>
          <a:blip r:embed="rId3"/>
          <a:stretch>
            <a:fillRect/>
          </a:stretch>
        </p:blipFill>
        <p:spPr>
          <a:xfrm>
            <a:off x="5531485" y="916940"/>
            <a:ext cx="1129665" cy="1129665"/>
          </a:xfrm>
          <a:prstGeom prst="rect">
            <a:avLst/>
          </a:prstGeom>
        </p:spPr>
      </p:pic>
      <p:pic>
        <p:nvPicPr>
          <p:cNvPr id="3" name="图片 2" descr="学校logo pdf"/>
          <p:cNvPicPr>
            <a:picLocks noChangeAspect="1"/>
          </p:cNvPicPr>
          <p:nvPr/>
        </p:nvPicPr>
        <p:blipFill>
          <a:blip r:embed="rId4"/>
          <a:stretch>
            <a:fillRect/>
          </a:stretch>
        </p:blipFill>
        <p:spPr>
          <a:xfrm>
            <a:off x="5530850" y="916305"/>
            <a:ext cx="1130400" cy="1130400"/>
          </a:xfrm>
          <a:prstGeom prst="rect">
            <a:avLst/>
          </a:prstGeom>
        </p:spPr>
      </p:pic>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8000" y="377413"/>
            <a:ext cx="2842592" cy="46166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数据库架构</a:t>
            </a:r>
          </a:p>
        </p:txBody>
      </p:sp>
      <p:sp>
        <p:nvSpPr>
          <p:cNvPr id="5" name="等腰三角形 4"/>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D33D6FFD-F362-2F74-DE14-2033BDB0D0EF}"/>
              </a:ext>
            </a:extLst>
          </p:cNvPr>
          <p:cNvSpPr/>
          <p:nvPr/>
        </p:nvSpPr>
        <p:spPr>
          <a:xfrm>
            <a:off x="405102" y="1094678"/>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F4B1793A-2589-4A28-0EAE-68AF2AC95D7F}"/>
              </a:ext>
            </a:extLst>
          </p:cNvPr>
          <p:cNvSpPr txBox="1"/>
          <p:nvPr/>
        </p:nvSpPr>
        <p:spPr>
          <a:xfrm>
            <a:off x="603885" y="1017320"/>
            <a:ext cx="6096000" cy="369332"/>
          </a:xfrm>
          <a:prstGeom prst="rect">
            <a:avLst/>
          </a:prstGeom>
          <a:noFill/>
        </p:spPr>
        <p:txBody>
          <a:bodyPr wrap="square">
            <a:spAutoFit/>
          </a:bodyPr>
          <a:lstStyle/>
          <a:p>
            <a:r>
              <a:rPr lang="en-US" altLang="zh-CN" dirty="0">
                <a:solidFill>
                  <a:srgbClr val="004EA2"/>
                </a:solidFill>
                <a:latin typeface="微软雅黑" panose="020B0503020204020204" pitchFamily="34" charset="-122"/>
                <a:ea typeface="微软雅黑" panose="020B0503020204020204" pitchFamily="34" charset="-122"/>
              </a:rPr>
              <a:t>E-R</a:t>
            </a:r>
            <a:r>
              <a:rPr lang="zh-CN" altLang="en-US" dirty="0">
                <a:solidFill>
                  <a:srgbClr val="004EA2"/>
                </a:solidFill>
                <a:latin typeface="微软雅黑" panose="020B0503020204020204" pitchFamily="34" charset="-122"/>
                <a:ea typeface="微软雅黑" panose="020B0503020204020204" pitchFamily="34" charset="-122"/>
              </a:rPr>
              <a:t>图实现</a:t>
            </a:r>
          </a:p>
        </p:txBody>
      </p:sp>
      <p:pic>
        <p:nvPicPr>
          <p:cNvPr id="6" name="图片 5" descr="图示&#10;&#10;AI 生成的内容可能不正确。">
            <a:extLst>
              <a:ext uri="{FF2B5EF4-FFF2-40B4-BE49-F238E27FC236}">
                <a16:creationId xmlns:a16="http://schemas.microsoft.com/office/drawing/2014/main" id="{572123BC-22A1-45D1-FE45-B1B7CDC1C09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17715" y="1017320"/>
            <a:ext cx="8036182" cy="4628047"/>
          </a:xfrm>
          <a:prstGeom prst="rect">
            <a:avLst/>
          </a:prstGeom>
          <a:noFill/>
          <a:ln>
            <a:noFill/>
          </a:ln>
        </p:spPr>
      </p:pic>
    </p:spTree>
    <p:extLst>
      <p:ext uri="{BB962C8B-B14F-4D97-AF65-F5344CB8AC3E}">
        <p14:creationId xmlns:p14="http://schemas.microsoft.com/office/powerpoint/2010/main" val="202798188"/>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40977C-233A-D8DB-42CF-CF51366138CA}"/>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B7182AEE-3C61-86A2-8A93-D7C94DAFAE33}"/>
              </a:ext>
            </a:extLst>
          </p:cNvPr>
          <p:cNvSpPr txBox="1"/>
          <p:nvPr/>
        </p:nvSpPr>
        <p:spPr>
          <a:xfrm>
            <a:off x="378000" y="377413"/>
            <a:ext cx="2842592" cy="46166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具体模块实现</a:t>
            </a:r>
          </a:p>
        </p:txBody>
      </p:sp>
      <p:sp>
        <p:nvSpPr>
          <p:cNvPr id="5" name="等腰三角形 4">
            <a:extLst>
              <a:ext uri="{FF2B5EF4-FFF2-40B4-BE49-F238E27FC236}">
                <a16:creationId xmlns:a16="http://schemas.microsoft.com/office/drawing/2014/main" id="{C5323C66-633A-4A59-CBFF-2F5EED2404BE}"/>
              </a:ext>
            </a:extLst>
          </p:cNvPr>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64365342-35A7-EBAF-0767-BAC88FF8AF1A}"/>
              </a:ext>
            </a:extLst>
          </p:cNvPr>
          <p:cNvSpPr txBox="1"/>
          <p:nvPr/>
        </p:nvSpPr>
        <p:spPr>
          <a:xfrm>
            <a:off x="603885" y="1949537"/>
            <a:ext cx="3741692" cy="1484381"/>
          </a:xfrm>
          <a:prstGeom prst="rect">
            <a:avLst/>
          </a:prstGeom>
          <a:noFill/>
        </p:spPr>
        <p:txBody>
          <a:bodyPr wrap="square">
            <a:spAutoFit/>
          </a:bodyPr>
          <a:lstStyle/>
          <a:p>
            <a:pPr indent="304800" algn="just">
              <a:lnSpc>
                <a:spcPts val="2200"/>
              </a:lnSpc>
              <a:buNone/>
            </a:pP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系统用户在输入账户和密码登录信息后，服务器对用户信息进行验证。</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indent="304800" algn="just">
              <a:lnSpc>
                <a:spcPts val="2200"/>
              </a:lnSpc>
              <a:buNone/>
            </a:pP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验证正确后，根据用户身份进入不同界面。</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椭圆 18">
            <a:extLst>
              <a:ext uri="{FF2B5EF4-FFF2-40B4-BE49-F238E27FC236}">
                <a16:creationId xmlns:a16="http://schemas.microsoft.com/office/drawing/2014/main" id="{DDCB05B9-B367-161D-C915-3F7B434B65B0}"/>
              </a:ext>
            </a:extLst>
          </p:cNvPr>
          <p:cNvSpPr/>
          <p:nvPr/>
        </p:nvSpPr>
        <p:spPr>
          <a:xfrm>
            <a:off x="603885" y="1459788"/>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7B3D276C-3E17-FD5A-7336-475FB985BF08}"/>
              </a:ext>
            </a:extLst>
          </p:cNvPr>
          <p:cNvSpPr txBox="1"/>
          <p:nvPr/>
        </p:nvSpPr>
        <p:spPr>
          <a:xfrm>
            <a:off x="802668" y="1374513"/>
            <a:ext cx="6096000" cy="369332"/>
          </a:xfrm>
          <a:prstGeom prst="rect">
            <a:avLst/>
          </a:prstGeom>
          <a:noFill/>
        </p:spPr>
        <p:txBody>
          <a:bodyPr wrap="square">
            <a:spAutoFit/>
          </a:bodyPr>
          <a:lstStyle/>
          <a:p>
            <a:r>
              <a:rPr lang="zh-CN" altLang="en-US" dirty="0">
                <a:solidFill>
                  <a:srgbClr val="004EA2"/>
                </a:solidFill>
                <a:latin typeface="微软雅黑" panose="020B0503020204020204" pitchFamily="34" charset="-122"/>
                <a:ea typeface="微软雅黑" panose="020B0503020204020204" pitchFamily="34" charset="-122"/>
              </a:rPr>
              <a:t>登录页面</a:t>
            </a:r>
          </a:p>
        </p:txBody>
      </p:sp>
      <p:pic>
        <p:nvPicPr>
          <p:cNvPr id="2" name="图片 1">
            <a:extLst>
              <a:ext uri="{FF2B5EF4-FFF2-40B4-BE49-F238E27FC236}">
                <a16:creationId xmlns:a16="http://schemas.microsoft.com/office/drawing/2014/main" id="{F17E2B81-82F9-8232-8917-3BE99B46289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39350" y="1949537"/>
            <a:ext cx="6769662" cy="2958925"/>
          </a:xfrm>
          <a:prstGeom prst="rect">
            <a:avLst/>
          </a:prstGeom>
          <a:noFill/>
          <a:ln>
            <a:noFill/>
          </a:ln>
        </p:spPr>
      </p:pic>
    </p:spTree>
    <p:extLst>
      <p:ext uri="{BB962C8B-B14F-4D97-AF65-F5344CB8AC3E}">
        <p14:creationId xmlns:p14="http://schemas.microsoft.com/office/powerpoint/2010/main" val="4197006440"/>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4EB86-CF82-F8F7-43AC-FEB71E23B22B}"/>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D5A328F8-FFE1-86CB-564E-0B6BEDD4517A}"/>
              </a:ext>
            </a:extLst>
          </p:cNvPr>
          <p:cNvSpPr txBox="1"/>
          <p:nvPr/>
        </p:nvSpPr>
        <p:spPr>
          <a:xfrm>
            <a:off x="378000" y="377413"/>
            <a:ext cx="2842592" cy="46166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具体模块实现</a:t>
            </a:r>
          </a:p>
        </p:txBody>
      </p:sp>
      <p:sp>
        <p:nvSpPr>
          <p:cNvPr id="5" name="等腰三角形 4">
            <a:extLst>
              <a:ext uri="{FF2B5EF4-FFF2-40B4-BE49-F238E27FC236}">
                <a16:creationId xmlns:a16="http://schemas.microsoft.com/office/drawing/2014/main" id="{6DE7977C-1E02-F86C-E55C-72E2A71619E5}"/>
              </a:ext>
            </a:extLst>
          </p:cNvPr>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F11A1047-9C95-C9BC-01AA-965EE07F91E9}"/>
              </a:ext>
            </a:extLst>
          </p:cNvPr>
          <p:cNvSpPr txBox="1"/>
          <p:nvPr/>
        </p:nvSpPr>
        <p:spPr>
          <a:xfrm>
            <a:off x="603885" y="1949536"/>
            <a:ext cx="3828778" cy="2330766"/>
          </a:xfrm>
          <a:prstGeom prst="rect">
            <a:avLst/>
          </a:prstGeom>
          <a:noFill/>
        </p:spPr>
        <p:txBody>
          <a:bodyPr wrap="square">
            <a:spAutoFit/>
          </a:bodyPr>
          <a:lstStyle/>
          <a:p>
            <a:pPr indent="304800" algn="just">
              <a:lnSpc>
                <a:spcPts val="2200"/>
              </a:lnSpc>
              <a:buNone/>
            </a:pPr>
            <a:r>
              <a:rPr lang="zh-CN" altLang="zh-CN" sz="1800" kern="100" dirty="0">
                <a:effectLst/>
                <a:ea typeface="宋体" panose="02010600030101010101" pitchFamily="2" charset="-122"/>
                <a:cs typeface="Times New Roman" panose="02020603050405020304" pitchFamily="18" charset="0"/>
              </a:rPr>
              <a:t>首页主要展示该用户的基本信息和通知信息。</a:t>
            </a:r>
            <a:endParaRPr lang="en-US" altLang="zh-CN" sz="1800" kern="100" dirty="0">
              <a:effectLst/>
              <a:ea typeface="宋体" panose="02010600030101010101" pitchFamily="2" charset="-122"/>
              <a:cs typeface="Times New Roman" panose="02020603050405020304" pitchFamily="18" charset="0"/>
            </a:endParaRPr>
          </a:p>
          <a:p>
            <a:pPr indent="304800" algn="just">
              <a:lnSpc>
                <a:spcPts val="2200"/>
              </a:lnSpc>
              <a:buNone/>
            </a:pPr>
            <a:r>
              <a:rPr lang="zh-CN" altLang="zh-CN" sz="1800" kern="100" dirty="0">
                <a:effectLst/>
                <a:ea typeface="宋体" panose="02010600030101010101" pitchFamily="2" charset="-122"/>
                <a:cs typeface="Times New Roman" panose="02020603050405020304" pitchFamily="18" charset="0"/>
              </a:rPr>
              <a:t>系统管理员页面显示所有系统通知和各部门发出的通知。</a:t>
            </a:r>
            <a:endParaRPr lang="en-US" altLang="zh-CN" sz="1800" kern="100" dirty="0">
              <a:effectLst/>
              <a:ea typeface="宋体" panose="02010600030101010101" pitchFamily="2" charset="-122"/>
              <a:cs typeface="Times New Roman" panose="02020603050405020304" pitchFamily="18" charset="0"/>
            </a:endParaRPr>
          </a:p>
          <a:p>
            <a:pPr indent="304800" algn="just">
              <a:lnSpc>
                <a:spcPts val="2200"/>
              </a:lnSpc>
              <a:buNone/>
            </a:pPr>
            <a:r>
              <a:rPr lang="zh-CN" altLang="zh-CN" sz="1800" kern="100" dirty="0">
                <a:effectLst/>
                <a:ea typeface="宋体" panose="02010600030101010101" pitchFamily="2" charset="-122"/>
                <a:cs typeface="Times New Roman" panose="02020603050405020304" pitchFamily="18" charset="0"/>
              </a:rPr>
              <a:t>社团管理员页面显示系统 通知和自己管理的社团发出的通知。</a:t>
            </a:r>
            <a:endParaRPr lang="en-US" altLang="zh-CN" sz="1800" kern="100" dirty="0">
              <a:effectLst/>
              <a:ea typeface="宋体" panose="02010600030101010101" pitchFamily="2" charset="-122"/>
              <a:cs typeface="Times New Roman" panose="02020603050405020304" pitchFamily="18" charset="0"/>
            </a:endParaRPr>
          </a:p>
          <a:p>
            <a:pPr indent="304800" algn="just">
              <a:lnSpc>
                <a:spcPts val="2200"/>
              </a:lnSpc>
              <a:buNone/>
            </a:pPr>
            <a:r>
              <a:rPr lang="zh-CN" altLang="zh-CN" sz="1800" kern="100" dirty="0">
                <a:effectLst/>
                <a:ea typeface="宋体" panose="02010600030101010101" pitchFamily="2" charset="-122"/>
                <a:cs typeface="Times New Roman" panose="02020603050405020304" pitchFamily="18" charset="0"/>
              </a:rPr>
              <a:t>普通用户页面显示系统通知和自己所在的社团发出的通知。</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椭圆 18">
            <a:extLst>
              <a:ext uri="{FF2B5EF4-FFF2-40B4-BE49-F238E27FC236}">
                <a16:creationId xmlns:a16="http://schemas.microsoft.com/office/drawing/2014/main" id="{E8E56B6B-6A48-B201-0CCA-3804384D57D0}"/>
              </a:ext>
            </a:extLst>
          </p:cNvPr>
          <p:cNvSpPr/>
          <p:nvPr/>
        </p:nvSpPr>
        <p:spPr>
          <a:xfrm>
            <a:off x="603885" y="1459788"/>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74DAABE9-F22C-BE09-D907-F5AF5E10379C}"/>
              </a:ext>
            </a:extLst>
          </p:cNvPr>
          <p:cNvSpPr txBox="1"/>
          <p:nvPr/>
        </p:nvSpPr>
        <p:spPr>
          <a:xfrm>
            <a:off x="802668" y="1374513"/>
            <a:ext cx="6096000" cy="369332"/>
          </a:xfrm>
          <a:prstGeom prst="rect">
            <a:avLst/>
          </a:prstGeom>
          <a:noFill/>
        </p:spPr>
        <p:txBody>
          <a:bodyPr wrap="square">
            <a:spAutoFit/>
          </a:bodyPr>
          <a:lstStyle/>
          <a:p>
            <a:r>
              <a:rPr lang="zh-CN" altLang="en-US" dirty="0">
                <a:solidFill>
                  <a:srgbClr val="004EA2"/>
                </a:solidFill>
                <a:latin typeface="微软雅黑" panose="020B0503020204020204" pitchFamily="34" charset="-122"/>
                <a:ea typeface="微软雅黑" panose="020B0503020204020204" pitchFamily="34" charset="-122"/>
              </a:rPr>
              <a:t>首页</a:t>
            </a:r>
          </a:p>
        </p:txBody>
      </p:sp>
      <p:pic>
        <p:nvPicPr>
          <p:cNvPr id="6" name="图片 5" descr="社交网站的手机截图&#10;&#10;AI 生成的内容可能不正确。">
            <a:extLst>
              <a:ext uri="{FF2B5EF4-FFF2-40B4-BE49-F238E27FC236}">
                <a16:creationId xmlns:a16="http://schemas.microsoft.com/office/drawing/2014/main" id="{A49D66F2-B093-8136-EAD8-35C3D7A0E5E7}"/>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42138" y="1743845"/>
            <a:ext cx="6512089" cy="3228749"/>
          </a:xfrm>
          <a:prstGeom prst="rect">
            <a:avLst/>
          </a:prstGeom>
          <a:noFill/>
          <a:ln>
            <a:noFill/>
          </a:ln>
        </p:spPr>
      </p:pic>
    </p:spTree>
    <p:extLst>
      <p:ext uri="{BB962C8B-B14F-4D97-AF65-F5344CB8AC3E}">
        <p14:creationId xmlns:p14="http://schemas.microsoft.com/office/powerpoint/2010/main" val="3703931264"/>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A38783-E80F-F99B-E433-C58F36704F98}"/>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F094EDA6-11F0-D769-9577-F60EC09474D8}"/>
              </a:ext>
            </a:extLst>
          </p:cNvPr>
          <p:cNvSpPr txBox="1"/>
          <p:nvPr/>
        </p:nvSpPr>
        <p:spPr>
          <a:xfrm>
            <a:off x="378000" y="377413"/>
            <a:ext cx="2842592" cy="46166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具体模块实现</a:t>
            </a:r>
          </a:p>
        </p:txBody>
      </p:sp>
      <p:sp>
        <p:nvSpPr>
          <p:cNvPr id="5" name="等腰三角形 4">
            <a:extLst>
              <a:ext uri="{FF2B5EF4-FFF2-40B4-BE49-F238E27FC236}">
                <a16:creationId xmlns:a16="http://schemas.microsoft.com/office/drawing/2014/main" id="{E9438B26-2141-B076-6CBF-40EED6A1D64B}"/>
              </a:ext>
            </a:extLst>
          </p:cNvPr>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28E7C9BD-4CE4-EB8A-6AF7-288F6AEFAD41}"/>
              </a:ext>
            </a:extLst>
          </p:cNvPr>
          <p:cNvSpPr txBox="1"/>
          <p:nvPr/>
        </p:nvSpPr>
        <p:spPr>
          <a:xfrm>
            <a:off x="603885" y="1824671"/>
            <a:ext cx="4360001" cy="1766509"/>
          </a:xfrm>
          <a:prstGeom prst="rect">
            <a:avLst/>
          </a:prstGeom>
          <a:noFill/>
        </p:spPr>
        <p:txBody>
          <a:bodyPr wrap="square">
            <a:spAutoFit/>
          </a:bodyPr>
          <a:lstStyle/>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该模块用来分页展示所有的用户信息，具有增加、修改、删除、搜索用户信息的功能。在头部工具栏处的搜索功能可以根据用户账号、用户姓名、用户联系电话等条件搜索用户数据，只有系统管理员有用户管理权限。</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椭圆 18">
            <a:extLst>
              <a:ext uri="{FF2B5EF4-FFF2-40B4-BE49-F238E27FC236}">
                <a16:creationId xmlns:a16="http://schemas.microsoft.com/office/drawing/2014/main" id="{333D5A3D-F8B6-0B24-7489-E2CADBE3220A}"/>
              </a:ext>
            </a:extLst>
          </p:cNvPr>
          <p:cNvSpPr/>
          <p:nvPr/>
        </p:nvSpPr>
        <p:spPr>
          <a:xfrm>
            <a:off x="610475" y="1189846"/>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E8F91BEB-F534-2BE3-BC7B-23401BCA5532}"/>
              </a:ext>
            </a:extLst>
          </p:cNvPr>
          <p:cNvSpPr txBox="1"/>
          <p:nvPr/>
        </p:nvSpPr>
        <p:spPr>
          <a:xfrm>
            <a:off x="809258" y="1104571"/>
            <a:ext cx="6096000" cy="369332"/>
          </a:xfrm>
          <a:prstGeom prst="rect">
            <a:avLst/>
          </a:prstGeom>
          <a:noFill/>
        </p:spPr>
        <p:txBody>
          <a:bodyPr wrap="square">
            <a:spAutoFit/>
          </a:bodyPr>
          <a:lstStyle/>
          <a:p>
            <a:r>
              <a:rPr lang="zh-CN" altLang="en-US" dirty="0">
                <a:solidFill>
                  <a:srgbClr val="004EA2"/>
                </a:solidFill>
                <a:latin typeface="微软雅黑" panose="020B0503020204020204" pitchFamily="34" charset="-122"/>
                <a:ea typeface="微软雅黑" panose="020B0503020204020204" pitchFamily="34" charset="-122"/>
              </a:rPr>
              <a:t>用户管理页面</a:t>
            </a:r>
          </a:p>
        </p:txBody>
      </p:sp>
      <p:pic>
        <p:nvPicPr>
          <p:cNvPr id="2" name="图片 1" descr="图形用户界面, 表格&#10;&#10;AI 生成的内容可能不正确。">
            <a:extLst>
              <a:ext uri="{FF2B5EF4-FFF2-40B4-BE49-F238E27FC236}">
                <a16:creationId xmlns:a16="http://schemas.microsoft.com/office/drawing/2014/main" id="{55E9D823-A0B1-96A4-1AFD-A89B5F27461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85682" y="1527577"/>
            <a:ext cx="6713326" cy="2642826"/>
          </a:xfrm>
          <a:prstGeom prst="rect">
            <a:avLst/>
          </a:prstGeom>
          <a:noFill/>
          <a:ln>
            <a:noFill/>
          </a:ln>
        </p:spPr>
      </p:pic>
    </p:spTree>
    <p:extLst>
      <p:ext uri="{BB962C8B-B14F-4D97-AF65-F5344CB8AC3E}">
        <p14:creationId xmlns:p14="http://schemas.microsoft.com/office/powerpoint/2010/main" val="3155517583"/>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908F95-543D-054A-17D7-80F614BBC3AC}"/>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5134A373-8C5F-FEA9-B322-AEC54285F2BF}"/>
              </a:ext>
            </a:extLst>
          </p:cNvPr>
          <p:cNvSpPr txBox="1"/>
          <p:nvPr/>
        </p:nvSpPr>
        <p:spPr>
          <a:xfrm>
            <a:off x="378000" y="377413"/>
            <a:ext cx="2842592" cy="46166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具体模块实现</a:t>
            </a:r>
          </a:p>
        </p:txBody>
      </p:sp>
      <p:sp>
        <p:nvSpPr>
          <p:cNvPr id="5" name="等腰三角形 4">
            <a:extLst>
              <a:ext uri="{FF2B5EF4-FFF2-40B4-BE49-F238E27FC236}">
                <a16:creationId xmlns:a16="http://schemas.microsoft.com/office/drawing/2014/main" id="{5359213F-87D8-1164-0DE1-25F7F4649F92}"/>
              </a:ext>
            </a:extLst>
          </p:cNvPr>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236773EE-8993-A796-306B-A5F5ED35E7A9}"/>
              </a:ext>
            </a:extLst>
          </p:cNvPr>
          <p:cNvSpPr txBox="1"/>
          <p:nvPr/>
        </p:nvSpPr>
        <p:spPr>
          <a:xfrm>
            <a:off x="473375" y="1559178"/>
            <a:ext cx="4360001" cy="3741409"/>
          </a:xfrm>
          <a:prstGeom prst="rect">
            <a:avLst/>
          </a:prstGeom>
          <a:noFill/>
        </p:spPr>
        <p:txBody>
          <a:bodyPr wrap="square">
            <a:spAutoFit/>
          </a:bodyPr>
          <a:lstStyle/>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系统管理员身份：分页显示所有社团的基本信息，有增加、修改、删除、搜索社团信息的功能，在增加社团时可以指定社团类型和社团管理员。</a:t>
            </a:r>
            <a:endParaRPr lang="en-US" altLang="zh-CN" sz="1800" kern="100" dirty="0">
              <a:effectLst/>
              <a:ea typeface="宋体" panose="02010600030101010101" pitchFamily="2" charset="-122"/>
              <a:cs typeface="Times New Roman" panose="02020603050405020304" pitchFamily="18" charset="0"/>
            </a:endParaRPr>
          </a:p>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社团管理员身份：分页显示自己管理的社团的基本信息，以及根据社团名称、社团类型。</a:t>
            </a:r>
            <a:endParaRPr lang="en-US" altLang="zh-CN" sz="1800" kern="100" dirty="0">
              <a:effectLst/>
              <a:ea typeface="宋体" panose="02010600030101010101" pitchFamily="2" charset="-122"/>
              <a:cs typeface="Times New Roman" panose="02020603050405020304" pitchFamily="18" charset="0"/>
            </a:endParaRPr>
          </a:p>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普通用户身份：能看到每个社团的基本信息，包括社团名称、社团类型、社团管理员，建立时间以及社团人数，普通用户的功能只有根据社团名称、社团类型条件进行查询社团信息和申请加入社团的请求</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椭圆 18">
            <a:extLst>
              <a:ext uri="{FF2B5EF4-FFF2-40B4-BE49-F238E27FC236}">
                <a16:creationId xmlns:a16="http://schemas.microsoft.com/office/drawing/2014/main" id="{D0191F6C-4046-B040-1DD4-9C0AFD6875E2}"/>
              </a:ext>
            </a:extLst>
          </p:cNvPr>
          <p:cNvSpPr/>
          <p:nvPr/>
        </p:nvSpPr>
        <p:spPr>
          <a:xfrm>
            <a:off x="610475" y="1189846"/>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A1E50DCD-1C4B-EDB0-11A2-C62628306919}"/>
              </a:ext>
            </a:extLst>
          </p:cNvPr>
          <p:cNvSpPr txBox="1"/>
          <p:nvPr/>
        </p:nvSpPr>
        <p:spPr>
          <a:xfrm>
            <a:off x="809258" y="1104571"/>
            <a:ext cx="6096000" cy="369332"/>
          </a:xfrm>
          <a:prstGeom prst="rect">
            <a:avLst/>
          </a:prstGeom>
          <a:noFill/>
        </p:spPr>
        <p:txBody>
          <a:bodyPr wrap="square">
            <a:spAutoFit/>
          </a:bodyPr>
          <a:lstStyle/>
          <a:p>
            <a:r>
              <a:rPr lang="zh-CN" altLang="en-US" dirty="0">
                <a:solidFill>
                  <a:srgbClr val="004EA2"/>
                </a:solidFill>
                <a:latin typeface="微软雅黑" panose="020B0503020204020204" pitchFamily="34" charset="-122"/>
                <a:ea typeface="微软雅黑" panose="020B0503020204020204" pitchFamily="34" charset="-122"/>
              </a:rPr>
              <a:t>社团管理页面</a:t>
            </a:r>
          </a:p>
        </p:txBody>
      </p:sp>
      <p:pic>
        <p:nvPicPr>
          <p:cNvPr id="6" name="图片 5">
            <a:extLst>
              <a:ext uri="{FF2B5EF4-FFF2-40B4-BE49-F238E27FC236}">
                <a16:creationId xmlns:a16="http://schemas.microsoft.com/office/drawing/2014/main" id="{863D5E09-856E-0654-D8DE-98755EAB265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55053" y="1459788"/>
            <a:ext cx="6663572" cy="3120104"/>
          </a:xfrm>
          <a:prstGeom prst="rect">
            <a:avLst/>
          </a:prstGeom>
          <a:noFill/>
          <a:ln>
            <a:noFill/>
          </a:ln>
        </p:spPr>
      </p:pic>
    </p:spTree>
    <p:extLst>
      <p:ext uri="{BB962C8B-B14F-4D97-AF65-F5344CB8AC3E}">
        <p14:creationId xmlns:p14="http://schemas.microsoft.com/office/powerpoint/2010/main" val="3934213077"/>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AE7326-762E-4AAD-6767-491407FC0C7B}"/>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013D286B-BBDA-B6E2-D59E-B2E793704AF6}"/>
              </a:ext>
            </a:extLst>
          </p:cNvPr>
          <p:cNvSpPr txBox="1"/>
          <p:nvPr/>
        </p:nvSpPr>
        <p:spPr>
          <a:xfrm>
            <a:off x="378000" y="377413"/>
            <a:ext cx="2842592" cy="46166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具体模块实现</a:t>
            </a:r>
          </a:p>
        </p:txBody>
      </p:sp>
      <p:sp>
        <p:nvSpPr>
          <p:cNvPr id="5" name="等腰三角形 4">
            <a:extLst>
              <a:ext uri="{FF2B5EF4-FFF2-40B4-BE49-F238E27FC236}">
                <a16:creationId xmlns:a16="http://schemas.microsoft.com/office/drawing/2014/main" id="{D2A9D773-6432-F5C0-0F06-716A3FE71D48}"/>
              </a:ext>
            </a:extLst>
          </p:cNvPr>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17CD92DF-D5C7-F960-EA3F-A13A6794E50B}"/>
              </a:ext>
            </a:extLst>
          </p:cNvPr>
          <p:cNvSpPr txBox="1"/>
          <p:nvPr/>
        </p:nvSpPr>
        <p:spPr>
          <a:xfrm>
            <a:off x="603885" y="1937004"/>
            <a:ext cx="3828778" cy="3177152"/>
          </a:xfrm>
          <a:prstGeom prst="rect">
            <a:avLst/>
          </a:prstGeom>
          <a:noFill/>
        </p:spPr>
        <p:txBody>
          <a:bodyPr wrap="square">
            <a:spAutoFit/>
          </a:bodyPr>
          <a:lstStyle/>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系统管理员和社团管理员才有权限。系统管理员身份时，分页显示所有社团和该社团的成员信息，并且系统管理员可以根据社团名称和用户姓名搜索相关信息，还可以删除信息。</a:t>
            </a:r>
          </a:p>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社团管理员身份登录时，会分页显示当前登录账号所管理的社团和该社团成员信息，还可以根据社团名称和用户姓名搜索相关信息以及删除信息。</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椭圆 18">
            <a:extLst>
              <a:ext uri="{FF2B5EF4-FFF2-40B4-BE49-F238E27FC236}">
                <a16:creationId xmlns:a16="http://schemas.microsoft.com/office/drawing/2014/main" id="{21F3AA1A-B4CE-0CAF-9678-ECA4AB1EA266}"/>
              </a:ext>
            </a:extLst>
          </p:cNvPr>
          <p:cNvSpPr/>
          <p:nvPr/>
        </p:nvSpPr>
        <p:spPr>
          <a:xfrm>
            <a:off x="603885" y="1459788"/>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7EBFF75F-9857-EFC6-E764-1927CA64F800}"/>
              </a:ext>
            </a:extLst>
          </p:cNvPr>
          <p:cNvSpPr txBox="1"/>
          <p:nvPr/>
        </p:nvSpPr>
        <p:spPr>
          <a:xfrm>
            <a:off x="802668" y="1374513"/>
            <a:ext cx="6096000" cy="369332"/>
          </a:xfrm>
          <a:prstGeom prst="rect">
            <a:avLst/>
          </a:prstGeom>
          <a:noFill/>
        </p:spPr>
        <p:txBody>
          <a:bodyPr wrap="square">
            <a:spAutoFit/>
          </a:bodyPr>
          <a:lstStyle/>
          <a:p>
            <a:r>
              <a:rPr lang="zh-CN" altLang="en-US" dirty="0">
                <a:solidFill>
                  <a:srgbClr val="004EA2"/>
                </a:solidFill>
                <a:latin typeface="微软雅黑" panose="020B0503020204020204" pitchFamily="34" charset="-122"/>
                <a:ea typeface="微软雅黑" panose="020B0503020204020204" pitchFamily="34" charset="-122"/>
              </a:rPr>
              <a:t>社团成员页面</a:t>
            </a:r>
          </a:p>
        </p:txBody>
      </p:sp>
      <p:pic>
        <p:nvPicPr>
          <p:cNvPr id="7" name="图片 6">
            <a:extLst>
              <a:ext uri="{FF2B5EF4-FFF2-40B4-BE49-F238E27FC236}">
                <a16:creationId xmlns:a16="http://schemas.microsoft.com/office/drawing/2014/main" id="{3602A3C0-2B80-1380-0A89-5BD8D1E05B59}"/>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64945" y="1743845"/>
            <a:ext cx="7330964" cy="2763869"/>
          </a:xfrm>
          <a:prstGeom prst="rect">
            <a:avLst/>
          </a:prstGeom>
          <a:noFill/>
          <a:ln>
            <a:noFill/>
          </a:ln>
        </p:spPr>
      </p:pic>
    </p:spTree>
    <p:extLst>
      <p:ext uri="{BB962C8B-B14F-4D97-AF65-F5344CB8AC3E}">
        <p14:creationId xmlns:p14="http://schemas.microsoft.com/office/powerpoint/2010/main" val="4274626732"/>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AF6370-110C-EA19-98D6-7EEE3E7FEC2E}"/>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5CDDADB2-9A1D-1043-7CE5-929F41C7757E}"/>
              </a:ext>
            </a:extLst>
          </p:cNvPr>
          <p:cNvSpPr txBox="1"/>
          <p:nvPr/>
        </p:nvSpPr>
        <p:spPr>
          <a:xfrm>
            <a:off x="378000" y="377413"/>
            <a:ext cx="2842592" cy="46166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具体模块实现</a:t>
            </a:r>
          </a:p>
        </p:txBody>
      </p:sp>
      <p:sp>
        <p:nvSpPr>
          <p:cNvPr id="5" name="等腰三角形 4">
            <a:extLst>
              <a:ext uri="{FF2B5EF4-FFF2-40B4-BE49-F238E27FC236}">
                <a16:creationId xmlns:a16="http://schemas.microsoft.com/office/drawing/2014/main" id="{E9FC94C2-5B97-F369-52DD-18B8E59DDBF0}"/>
              </a:ext>
            </a:extLst>
          </p:cNvPr>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2DF7D7D0-3D60-1589-ACC3-D40CFBACFA0E}"/>
              </a:ext>
            </a:extLst>
          </p:cNvPr>
          <p:cNvSpPr txBox="1"/>
          <p:nvPr/>
        </p:nvSpPr>
        <p:spPr>
          <a:xfrm>
            <a:off x="603885" y="1829120"/>
            <a:ext cx="3828778" cy="3741409"/>
          </a:xfrm>
          <a:prstGeom prst="rect">
            <a:avLst/>
          </a:prstGeom>
          <a:noFill/>
        </p:spPr>
        <p:txBody>
          <a:bodyPr wrap="square">
            <a:spAutoFit/>
          </a:bodyPr>
          <a:lstStyle/>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系统管理员页面会分页显示所有社团发布的通知和系统通知，此外系统管理员还拥有新增、删除、查询通知信息的功能。系统管理员新增通知信息时默认是系统通知。</a:t>
            </a:r>
          </a:p>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社团管理员页面会分页显示所有社团发布的通知信息和系统信息，并且拥有新增、查询、删除通知的功能，在新增通知时需要指定是由当前社长管理的哪个社团发布的，如果不指定则默认为系统通知。删除通知信息时，社团管理员只能删除自己管理的社团发布的通知信息</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椭圆 18">
            <a:extLst>
              <a:ext uri="{FF2B5EF4-FFF2-40B4-BE49-F238E27FC236}">
                <a16:creationId xmlns:a16="http://schemas.microsoft.com/office/drawing/2014/main" id="{169101C3-213E-3256-82D5-E3C1B62479B9}"/>
              </a:ext>
            </a:extLst>
          </p:cNvPr>
          <p:cNvSpPr/>
          <p:nvPr/>
        </p:nvSpPr>
        <p:spPr>
          <a:xfrm>
            <a:off x="603885" y="1459788"/>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D4B50430-0024-F920-611E-6FF100817055}"/>
              </a:ext>
            </a:extLst>
          </p:cNvPr>
          <p:cNvSpPr txBox="1"/>
          <p:nvPr/>
        </p:nvSpPr>
        <p:spPr>
          <a:xfrm>
            <a:off x="802668" y="1374513"/>
            <a:ext cx="6096000" cy="369332"/>
          </a:xfrm>
          <a:prstGeom prst="rect">
            <a:avLst/>
          </a:prstGeom>
          <a:noFill/>
        </p:spPr>
        <p:txBody>
          <a:bodyPr wrap="square">
            <a:spAutoFit/>
          </a:bodyPr>
          <a:lstStyle/>
          <a:p>
            <a:r>
              <a:rPr lang="zh-CN" altLang="en-US" dirty="0">
                <a:solidFill>
                  <a:srgbClr val="004EA2"/>
                </a:solidFill>
                <a:latin typeface="微软雅黑" panose="020B0503020204020204" pitchFamily="34" charset="-122"/>
                <a:ea typeface="微软雅黑" panose="020B0503020204020204" pitchFamily="34" charset="-122"/>
              </a:rPr>
              <a:t>通知信息页面</a:t>
            </a:r>
          </a:p>
        </p:txBody>
      </p:sp>
      <p:pic>
        <p:nvPicPr>
          <p:cNvPr id="2" name="图片 1" descr="图形用户界面, 应用程序&#10;&#10;AI 生成的内容可能不正确。">
            <a:extLst>
              <a:ext uri="{FF2B5EF4-FFF2-40B4-BE49-F238E27FC236}">
                <a16:creationId xmlns:a16="http://schemas.microsoft.com/office/drawing/2014/main" id="{D73FD25A-6277-CA38-26E5-9639E6480AC6}"/>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06710" y="1724249"/>
            <a:ext cx="7094594" cy="3177151"/>
          </a:xfrm>
          <a:prstGeom prst="rect">
            <a:avLst/>
          </a:prstGeom>
          <a:noFill/>
          <a:ln>
            <a:noFill/>
          </a:ln>
        </p:spPr>
      </p:pic>
    </p:spTree>
    <p:extLst>
      <p:ext uri="{BB962C8B-B14F-4D97-AF65-F5344CB8AC3E}">
        <p14:creationId xmlns:p14="http://schemas.microsoft.com/office/powerpoint/2010/main" val="3875193181"/>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231B8-251E-6438-3D3E-45C64DCDFE41}"/>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32F4C2A5-0267-0C81-8AE4-123162A264B0}"/>
              </a:ext>
            </a:extLst>
          </p:cNvPr>
          <p:cNvSpPr txBox="1"/>
          <p:nvPr/>
        </p:nvSpPr>
        <p:spPr>
          <a:xfrm>
            <a:off x="378000" y="377413"/>
            <a:ext cx="2842592" cy="46166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具体模块实现</a:t>
            </a:r>
          </a:p>
        </p:txBody>
      </p:sp>
      <p:sp>
        <p:nvSpPr>
          <p:cNvPr id="5" name="等腰三角形 4">
            <a:extLst>
              <a:ext uri="{FF2B5EF4-FFF2-40B4-BE49-F238E27FC236}">
                <a16:creationId xmlns:a16="http://schemas.microsoft.com/office/drawing/2014/main" id="{F68D284B-4C07-55B1-0F0E-6257804D1532}"/>
              </a:ext>
            </a:extLst>
          </p:cNvPr>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D9E940F1-9FB0-1C31-104A-BFA2B0F4EF2F}"/>
              </a:ext>
            </a:extLst>
          </p:cNvPr>
          <p:cNvSpPr txBox="1"/>
          <p:nvPr/>
        </p:nvSpPr>
        <p:spPr>
          <a:xfrm>
            <a:off x="603885" y="1604040"/>
            <a:ext cx="3828778" cy="4305666"/>
          </a:xfrm>
          <a:prstGeom prst="rect">
            <a:avLst/>
          </a:prstGeom>
          <a:noFill/>
        </p:spPr>
        <p:txBody>
          <a:bodyPr wrap="square">
            <a:spAutoFit/>
          </a:bodyPr>
          <a:lstStyle/>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系统管理员页面会分页显示所有用户申请加入社团的申请记录以及申请状态是已通过、审核中还是已驳回，可以通过社团名称和申请人姓名搜索申请记录。</a:t>
            </a:r>
          </a:p>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社团管理员页面会分页显示用户加入自己管理的社团的申请记录，并且可以对申请记录进行处理（通过或者驳回），并且可以按照社团名称和申请人姓名搜索申请记录。</a:t>
            </a:r>
          </a:p>
          <a:p>
            <a:pPr indent="304800" algn="just">
              <a:lnSpc>
                <a:spcPts val="2200"/>
              </a:lnSpc>
              <a:buNone/>
            </a:pPr>
            <a:r>
              <a:rPr lang="zh-CN" altLang="en-US" sz="1800" kern="100" dirty="0">
                <a:effectLst/>
                <a:ea typeface="宋体" panose="02010600030101010101" pitchFamily="2" charset="-122"/>
                <a:cs typeface="Times New Roman" panose="02020603050405020304" pitchFamily="18" charset="0"/>
              </a:rPr>
              <a:t>普通用户页面只会显示由自己发起的加入社团的申请记录和申请状态是已通过、审核中还是已驳回，并且可以按照社团名称搜索申请记录。</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椭圆 18">
            <a:extLst>
              <a:ext uri="{FF2B5EF4-FFF2-40B4-BE49-F238E27FC236}">
                <a16:creationId xmlns:a16="http://schemas.microsoft.com/office/drawing/2014/main" id="{66240603-D70F-D916-7227-A1A9D8B72804}"/>
              </a:ext>
            </a:extLst>
          </p:cNvPr>
          <p:cNvSpPr/>
          <p:nvPr/>
        </p:nvSpPr>
        <p:spPr>
          <a:xfrm>
            <a:off x="751931" y="1234708"/>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2C21E75F-0FF6-2D37-BE25-F3C7666C8F3C}"/>
              </a:ext>
            </a:extLst>
          </p:cNvPr>
          <p:cNvSpPr txBox="1"/>
          <p:nvPr/>
        </p:nvSpPr>
        <p:spPr>
          <a:xfrm>
            <a:off x="950714" y="1149433"/>
            <a:ext cx="6096000" cy="369332"/>
          </a:xfrm>
          <a:prstGeom prst="rect">
            <a:avLst/>
          </a:prstGeom>
          <a:noFill/>
        </p:spPr>
        <p:txBody>
          <a:bodyPr wrap="square">
            <a:spAutoFit/>
          </a:bodyPr>
          <a:lstStyle/>
          <a:p>
            <a:r>
              <a:rPr lang="zh-CN" altLang="en-US" dirty="0">
                <a:solidFill>
                  <a:srgbClr val="004EA2"/>
                </a:solidFill>
                <a:latin typeface="微软雅黑" panose="020B0503020204020204" pitchFamily="34" charset="-122"/>
                <a:ea typeface="微软雅黑" panose="020B0503020204020204" pitchFamily="34" charset="-122"/>
              </a:rPr>
              <a:t>入团申请页面</a:t>
            </a:r>
          </a:p>
        </p:txBody>
      </p:sp>
      <p:pic>
        <p:nvPicPr>
          <p:cNvPr id="6" name="图片 5">
            <a:extLst>
              <a:ext uri="{FF2B5EF4-FFF2-40B4-BE49-F238E27FC236}">
                <a16:creationId xmlns:a16="http://schemas.microsoft.com/office/drawing/2014/main" id="{28D226EC-85FD-5E5A-4A14-A19B49709A2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37836" y="1559179"/>
            <a:ext cx="6750279" cy="3258447"/>
          </a:xfrm>
          <a:prstGeom prst="rect">
            <a:avLst/>
          </a:prstGeom>
          <a:noFill/>
          <a:ln>
            <a:noFill/>
          </a:ln>
        </p:spPr>
      </p:pic>
    </p:spTree>
    <p:extLst>
      <p:ext uri="{BB962C8B-B14F-4D97-AF65-F5344CB8AC3E}">
        <p14:creationId xmlns:p14="http://schemas.microsoft.com/office/powerpoint/2010/main" val="14170338"/>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8000" y="377413"/>
            <a:ext cx="2842592" cy="46037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论文创新点</a:t>
            </a:r>
          </a:p>
        </p:txBody>
      </p:sp>
      <p:sp>
        <p:nvSpPr>
          <p:cNvPr id="5" name="等腰三角形 4"/>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47">
            <a:extLst>
              <a:ext uri="{FF2B5EF4-FFF2-40B4-BE49-F238E27FC236}">
                <a16:creationId xmlns:a16="http://schemas.microsoft.com/office/drawing/2014/main" id="{288285CB-E13F-112A-93EF-ECED77020F7D}"/>
              </a:ext>
            </a:extLst>
          </p:cNvPr>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34" name="箭头3">
            <a:extLst>
              <a:ext uri="{FF2B5EF4-FFF2-40B4-BE49-F238E27FC236}">
                <a16:creationId xmlns:a16="http://schemas.microsoft.com/office/drawing/2014/main" id="{F4B62418-39CC-E2E5-AE72-CB3F4B20C3F1}"/>
              </a:ext>
            </a:extLst>
          </p:cNvPr>
          <p:cNvSpPr/>
          <p:nvPr/>
        </p:nvSpPr>
        <p:spPr bwMode="gray">
          <a:xfrm flipV="1">
            <a:off x="1345782" y="3286833"/>
            <a:ext cx="1093019" cy="1520708"/>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ysClr val="window" lastClr="FFFFFF">
              <a:lumMod val="65000"/>
            </a:sysClr>
          </a:solidFill>
          <a:ln>
            <a:noFill/>
          </a:ln>
          <a:effectLst/>
        </p:spPr>
        <p:txBody>
          <a:bodyPr wrap="none" lIns="82824" tIns="41411" rIns="82824" bIns="41411"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6" name="箭头1">
            <a:extLst>
              <a:ext uri="{FF2B5EF4-FFF2-40B4-BE49-F238E27FC236}">
                <a16:creationId xmlns:a16="http://schemas.microsoft.com/office/drawing/2014/main" id="{96805390-F6C5-50DE-6EE9-47915A8D8D15}"/>
              </a:ext>
            </a:extLst>
          </p:cNvPr>
          <p:cNvSpPr/>
          <p:nvPr/>
        </p:nvSpPr>
        <p:spPr bwMode="gray">
          <a:xfrm>
            <a:off x="1338754" y="1625622"/>
            <a:ext cx="1093019" cy="1761588"/>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ysClr val="window" lastClr="FFFFFF">
              <a:lumMod val="65000"/>
            </a:sysClr>
          </a:solidFill>
          <a:ln>
            <a:noFill/>
          </a:ln>
          <a:effectLst/>
        </p:spPr>
        <p:txBody>
          <a:bodyPr wrap="none" lIns="82824" tIns="41411" rIns="82824" bIns="41411"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7" name="文本1">
            <a:extLst>
              <a:ext uri="{FF2B5EF4-FFF2-40B4-BE49-F238E27FC236}">
                <a16:creationId xmlns:a16="http://schemas.microsoft.com/office/drawing/2014/main" id="{BCAD00ED-E0E3-93E3-08F1-323228DC5F59}"/>
              </a:ext>
            </a:extLst>
          </p:cNvPr>
          <p:cNvSpPr>
            <a:spLocks noChangeArrowheads="1"/>
          </p:cNvSpPr>
          <p:nvPr/>
        </p:nvSpPr>
        <p:spPr bwMode="gray">
          <a:xfrm>
            <a:off x="3807672" y="1236884"/>
            <a:ext cx="5912124" cy="1195991"/>
          </a:xfrm>
          <a:prstGeom prst="roundRect">
            <a:avLst>
              <a:gd name="adj" fmla="val 11505"/>
            </a:avLst>
          </a:prstGeom>
          <a:noFill/>
          <a:ln w="15875" cap="flat" cmpd="sng" algn="ctr">
            <a:solidFill>
              <a:srgbClr val="071F65"/>
            </a:solidFill>
            <a:prstDash val="solid"/>
          </a:ln>
          <a:effectLst/>
        </p:spPr>
        <p:txBody>
          <a:bodyPr lIns="82824" tIns="41411" rIns="82824" bIns="41411"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20000"/>
              </a:lnSpc>
              <a:spcBef>
                <a:spcPct val="0"/>
              </a:spcBef>
              <a:spcAft>
                <a:spcPct val="0"/>
              </a:spcAft>
              <a:buClrTx/>
              <a:buSzTx/>
              <a:buFontTx/>
              <a:buNone/>
              <a:tabLst/>
              <a:defRPr/>
            </a:pP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用户隐私数据进行</a:t>
            </a:r>
            <a:r>
              <a:rPr kumimoji="0" lang="en-US"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MD5</a:t>
            </a:r>
            <a:r>
              <a:rPr kumimoji="0" lang="zh-CN" altLang="en-US"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算法进行加密</a:t>
            </a:r>
            <a:endParaRPr kumimoji="0" lang="zh-CN" altLang="zh-CN" sz="16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p:txBody>
      </p:sp>
      <p:sp>
        <p:nvSpPr>
          <p:cNvPr id="38" name="标题1">
            <a:extLst>
              <a:ext uri="{FF2B5EF4-FFF2-40B4-BE49-F238E27FC236}">
                <a16:creationId xmlns:a16="http://schemas.microsoft.com/office/drawing/2014/main" id="{5F274FEE-7769-E205-CDE0-A7C92D5D3F94}"/>
              </a:ext>
            </a:extLst>
          </p:cNvPr>
          <p:cNvSpPr>
            <a:spLocks noChangeArrowheads="1"/>
          </p:cNvSpPr>
          <p:nvPr/>
        </p:nvSpPr>
        <p:spPr bwMode="gray">
          <a:xfrm>
            <a:off x="2565066" y="1230763"/>
            <a:ext cx="1242605" cy="1202113"/>
          </a:xfrm>
          <a:prstGeom prst="roundRect">
            <a:avLst>
              <a:gd name="adj" fmla="val 11921"/>
            </a:avLst>
          </a:prstGeom>
          <a:solidFill>
            <a:srgbClr val="071F65"/>
          </a:solidFill>
          <a:ln w="25400" cap="flat" cmpd="sng" algn="ctr">
            <a:noFill/>
            <a:prstDash val="solid"/>
          </a:ln>
          <a:effectLst/>
        </p:spPr>
        <p:txBody>
          <a:bodyPr lIns="82824" tIns="41411" rIns="82824" bIns="41411"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1219170" rtl="0" eaLnBrk="1" fontAlgn="base" latinLnBrk="0" hangingPunct="1">
              <a:lnSpc>
                <a:spcPct val="120000"/>
              </a:lnSpc>
              <a:spcBef>
                <a:spcPct val="0"/>
              </a:spcBef>
              <a:spcAft>
                <a:spcPct val="0"/>
              </a:spcAft>
              <a:buClrTx/>
              <a:buSzTx/>
              <a:buFontTx/>
              <a:buNone/>
              <a:tabLst/>
              <a:defRPr/>
            </a:pPr>
            <a:r>
              <a:rPr kumimoji="0" lang="en-US" altLang="zh-CN" sz="1867" b="1" i="0" u="none" strike="noStrike" kern="1200" cap="none" spc="0" normalizeH="0" baseline="0" noProof="0" dirty="0">
                <a:ln>
                  <a:noFill/>
                </a:ln>
                <a:solidFill>
                  <a:sysClr val="window" lastClr="FFFFFF">
                    <a:lumMod val="95000"/>
                  </a:sysClr>
                </a:solidFill>
                <a:effectLst/>
                <a:uLnTx/>
                <a:uFillTx/>
                <a:latin typeface="微软雅黑" panose="020B0503020204020204" pitchFamily="34" charset="-122"/>
                <a:ea typeface="微软雅黑" panose="020B0503020204020204" pitchFamily="34" charset="-122"/>
                <a:cs typeface="+mn-cs"/>
              </a:rPr>
              <a:t>01</a:t>
            </a:r>
          </a:p>
        </p:txBody>
      </p:sp>
      <p:sp>
        <p:nvSpPr>
          <p:cNvPr id="41" name="文本3">
            <a:extLst>
              <a:ext uri="{FF2B5EF4-FFF2-40B4-BE49-F238E27FC236}">
                <a16:creationId xmlns:a16="http://schemas.microsoft.com/office/drawing/2014/main" id="{E2DBBE6E-4F27-B26C-4DD5-CB98DC501C67}"/>
              </a:ext>
            </a:extLst>
          </p:cNvPr>
          <p:cNvSpPr>
            <a:spLocks noChangeArrowheads="1"/>
          </p:cNvSpPr>
          <p:nvPr/>
        </p:nvSpPr>
        <p:spPr bwMode="ltGray">
          <a:xfrm>
            <a:off x="3807672" y="4131333"/>
            <a:ext cx="5912124" cy="1181401"/>
          </a:xfrm>
          <a:prstGeom prst="roundRect">
            <a:avLst>
              <a:gd name="adj" fmla="val 11505"/>
            </a:avLst>
          </a:prstGeom>
          <a:noFill/>
          <a:ln w="15875" cap="flat" cmpd="sng" algn="ctr">
            <a:solidFill>
              <a:srgbClr val="071F65"/>
            </a:solidFill>
            <a:prstDash val="solid"/>
          </a:ln>
          <a:effectLst/>
        </p:spPr>
        <p:txBody>
          <a:bodyPr lIns="82824" tIns="41411" rIns="82824" bIns="41411"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20000"/>
              </a:lnSpc>
              <a:spcBef>
                <a:spcPct val="0"/>
              </a:spcBef>
              <a:spcAft>
                <a:spcPct val="0"/>
              </a:spcAft>
              <a:buClrTx/>
              <a:buSzTx/>
              <a:buFontTx/>
              <a:buNone/>
              <a:tabLst/>
              <a:defRPr/>
            </a:pPr>
            <a:r>
              <a:rPr kumimoji="0" lang="en-US" altLang="zh-CN" b="0" i="0" u="none" strike="noStrike" kern="1200" cap="none" spc="0" normalizeH="0" baseline="0" noProof="0" dirty="0" err="1">
                <a:ln>
                  <a:noFill/>
                </a:ln>
                <a:effectLst/>
                <a:uLnTx/>
                <a:uFillTx/>
                <a:latin typeface="微软雅黑" panose="020B0503020204020204" pitchFamily="34" charset="-122"/>
                <a:ea typeface="微软雅黑" panose="020B0503020204020204" pitchFamily="34" charset="-122"/>
              </a:rPr>
              <a:t>UserID</a:t>
            </a:r>
            <a:r>
              <a:rPr lang="zh-CN" altLang="en-US" dirty="0">
                <a:latin typeface="微软雅黑" panose="020B0503020204020204" pitchFamily="34" charset="-122"/>
                <a:ea typeface="微软雅黑" panose="020B0503020204020204" pitchFamily="34" charset="-122"/>
              </a:rPr>
              <a:t>  </a:t>
            </a:r>
            <a:r>
              <a:rPr kumimoji="0" lang="en-US" altLang="zh-CN"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Base64</a:t>
            </a:r>
            <a:r>
              <a:rPr lang="zh-CN" altLang="en-US" dirty="0">
                <a:latin typeface="微软雅黑" panose="020B0503020204020204" pitchFamily="34" charset="-122"/>
                <a:ea typeface="微软雅黑" panose="020B0503020204020204" pitchFamily="34" charset="-122"/>
              </a:rPr>
              <a:t>加密，生成一个加密</a:t>
            </a:r>
            <a:r>
              <a:rPr lang="en-US" altLang="zh-CN" dirty="0">
                <a:latin typeface="微软雅黑" panose="020B0503020204020204" pitchFamily="34" charset="-122"/>
                <a:ea typeface="微软雅黑" panose="020B0503020204020204" pitchFamily="34" charset="-122"/>
              </a:rPr>
              <a:t>TOKEN</a:t>
            </a:r>
            <a:endParaRPr kumimoji="0" lang="zh-CN" altLang="zh-CN"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sp>
        <p:nvSpPr>
          <p:cNvPr id="42" name="标题3">
            <a:extLst>
              <a:ext uri="{FF2B5EF4-FFF2-40B4-BE49-F238E27FC236}">
                <a16:creationId xmlns:a16="http://schemas.microsoft.com/office/drawing/2014/main" id="{2A7F4468-215C-C2EC-642D-AC22F5B0ABA7}"/>
              </a:ext>
            </a:extLst>
          </p:cNvPr>
          <p:cNvSpPr>
            <a:spLocks noChangeArrowheads="1"/>
          </p:cNvSpPr>
          <p:nvPr/>
        </p:nvSpPr>
        <p:spPr bwMode="gray">
          <a:xfrm>
            <a:off x="2565066" y="4131333"/>
            <a:ext cx="1242605" cy="1181401"/>
          </a:xfrm>
          <a:prstGeom prst="roundRect">
            <a:avLst>
              <a:gd name="adj" fmla="val 11921"/>
            </a:avLst>
          </a:prstGeom>
          <a:solidFill>
            <a:srgbClr val="071F65"/>
          </a:solidFill>
          <a:ln w="25400" cap="flat" cmpd="sng" algn="ctr">
            <a:noFill/>
            <a:prstDash val="solid"/>
          </a:ln>
          <a:effectLst/>
        </p:spPr>
        <p:txBody>
          <a:bodyPr lIns="82824" tIns="41411" rIns="82824" bIns="41411"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1219170" rtl="0" eaLnBrk="1" fontAlgn="base" latinLnBrk="0" hangingPunct="1">
              <a:lnSpc>
                <a:spcPct val="120000"/>
              </a:lnSpc>
              <a:spcBef>
                <a:spcPct val="0"/>
              </a:spcBef>
              <a:spcAft>
                <a:spcPct val="0"/>
              </a:spcAft>
              <a:buClrTx/>
              <a:buSzTx/>
              <a:buFontTx/>
              <a:buNone/>
              <a:tabLst/>
              <a:defRPr/>
            </a:pPr>
            <a:r>
              <a:rPr kumimoji="0" lang="en-US" altLang="zh-CN" sz="1867" b="1" i="0" u="none" strike="noStrike" kern="1200" cap="none" spc="0" normalizeH="0" baseline="0" noProof="0" dirty="0">
                <a:ln>
                  <a:noFill/>
                </a:ln>
                <a:solidFill>
                  <a:sysClr val="window" lastClr="FFFFFF">
                    <a:lumMod val="95000"/>
                  </a:sysClr>
                </a:solidFill>
                <a:effectLst/>
                <a:uLnTx/>
                <a:uFillTx/>
                <a:latin typeface="微软雅黑" panose="020B0503020204020204" pitchFamily="34" charset="-122"/>
                <a:ea typeface="微软雅黑" panose="020B0503020204020204" pitchFamily="34" charset="-122"/>
                <a:cs typeface="+mn-cs"/>
              </a:rPr>
              <a:t>02</a:t>
            </a:r>
          </a:p>
        </p:txBody>
      </p:sp>
      <p:sp>
        <p:nvSpPr>
          <p:cNvPr id="43" name="Oval 19">
            <a:extLst>
              <a:ext uri="{FF2B5EF4-FFF2-40B4-BE49-F238E27FC236}">
                <a16:creationId xmlns:a16="http://schemas.microsoft.com/office/drawing/2014/main" id="{72C9D334-C1D9-6CBD-ED91-7E80D0875F5B}"/>
              </a:ext>
            </a:extLst>
          </p:cNvPr>
          <p:cNvSpPr>
            <a:spLocks noChangeArrowheads="1"/>
          </p:cNvSpPr>
          <p:nvPr/>
        </p:nvSpPr>
        <p:spPr bwMode="auto">
          <a:xfrm>
            <a:off x="785886" y="2690261"/>
            <a:ext cx="1190548" cy="1192036"/>
          </a:xfrm>
          <a:prstGeom prst="ellipse">
            <a:avLst/>
          </a:prstGeom>
          <a:solidFill>
            <a:srgbClr val="071F65"/>
          </a:solidFill>
          <a:ln w="9525">
            <a:noFill/>
            <a:round/>
          </a:ln>
          <a:effectLst/>
        </p:spPr>
        <p:txBody>
          <a:bodyPr lIns="82824" tIns="41411" rIns="82824" bIns="41411" anchor="ctr"/>
          <a:lstStyle/>
          <a:p>
            <a:pPr marL="0" marR="0" lvl="0" indent="0" algn="ctr" defTabSz="457189" eaLnBrk="1" fontAlgn="auto" latinLnBrk="0" hangingPunct="1">
              <a:lnSpc>
                <a:spcPct val="120000"/>
              </a:lnSpc>
              <a:spcBef>
                <a:spcPts val="0"/>
              </a:spcBef>
              <a:spcAft>
                <a:spcPts val="0"/>
              </a:spcAft>
              <a:buClrTx/>
              <a:buSzTx/>
              <a:buFontTx/>
              <a:buNone/>
              <a:tabLst/>
              <a:defRPr/>
            </a:pPr>
            <a:r>
              <a:rPr kumimoji="0" lang="zh-CN" altLang="en-US" sz="2533"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rPr>
              <a:t>创新点</a:t>
            </a:r>
          </a:p>
        </p:txBody>
      </p:sp>
    </p:spTree>
    <p:extLst>
      <p:ext uri="{BB962C8B-B14F-4D97-AF65-F5344CB8AC3E}">
        <p14:creationId xmlns:p14="http://schemas.microsoft.com/office/powerpoint/2010/main" val="1294178964"/>
      </p:ext>
    </p:extLst>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8000" y="377413"/>
            <a:ext cx="2842592" cy="46037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软件设计</a:t>
            </a:r>
          </a:p>
        </p:txBody>
      </p:sp>
      <p:sp>
        <p:nvSpPr>
          <p:cNvPr id="5" name="等腰三角形 4"/>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箭头连接符 5"/>
          <p:cNvCxnSpPr>
            <a:cxnSpLocks/>
          </p:cNvCxnSpPr>
          <p:nvPr/>
        </p:nvCxnSpPr>
        <p:spPr>
          <a:xfrm flipV="1">
            <a:off x="603885" y="937743"/>
            <a:ext cx="9010378" cy="810995"/>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8" name="椭圆 7"/>
          <p:cNvSpPr/>
          <p:nvPr/>
        </p:nvSpPr>
        <p:spPr>
          <a:xfrm>
            <a:off x="1655183" y="1748738"/>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6973418" y="1291824"/>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文本框 30"/>
          <p:cNvSpPr txBox="1"/>
          <p:nvPr/>
        </p:nvSpPr>
        <p:spPr>
          <a:xfrm>
            <a:off x="1169411" y="2005070"/>
            <a:ext cx="1170326" cy="338554"/>
          </a:xfrm>
          <a:prstGeom prst="rect">
            <a:avLst/>
          </a:prstGeom>
          <a:noFill/>
        </p:spPr>
        <p:txBody>
          <a:bodyPr wrap="square" rtlCol="0">
            <a:spAutoFit/>
          </a:bodyPr>
          <a:lstStyle/>
          <a:p>
            <a:r>
              <a:rPr lang="en-US" altLang="zh-CN" sz="1600" dirty="0">
                <a:solidFill>
                  <a:srgbClr val="004EA2"/>
                </a:solidFill>
                <a:latin typeface="微软雅黑" panose="020B0503020204020204" pitchFamily="34" charset="-122"/>
                <a:ea typeface="微软雅黑" panose="020B0503020204020204" pitchFamily="34" charset="-122"/>
              </a:rPr>
              <a:t>MD5 </a:t>
            </a:r>
            <a:r>
              <a:rPr lang="zh-CN" altLang="en-US" sz="1600" dirty="0">
                <a:solidFill>
                  <a:srgbClr val="004EA2"/>
                </a:solidFill>
                <a:latin typeface="微软雅黑" panose="020B0503020204020204" pitchFamily="34" charset="-122"/>
                <a:ea typeface="微软雅黑" panose="020B0503020204020204" pitchFamily="34" charset="-122"/>
              </a:rPr>
              <a:t>加密</a:t>
            </a:r>
          </a:p>
        </p:txBody>
      </p:sp>
      <p:sp>
        <p:nvSpPr>
          <p:cNvPr id="38" name="文本框 37"/>
          <p:cNvSpPr txBox="1"/>
          <p:nvPr/>
        </p:nvSpPr>
        <p:spPr>
          <a:xfrm>
            <a:off x="6066135" y="1490607"/>
            <a:ext cx="2013348" cy="338554"/>
          </a:xfrm>
          <a:prstGeom prst="rect">
            <a:avLst/>
          </a:prstGeom>
          <a:noFill/>
        </p:spPr>
        <p:txBody>
          <a:bodyPr wrap="square" rtlCol="0">
            <a:spAutoFit/>
          </a:bodyPr>
          <a:lstStyle/>
          <a:p>
            <a:r>
              <a:rPr lang="en-US" altLang="zh-CN" sz="1600" dirty="0" err="1">
                <a:solidFill>
                  <a:srgbClr val="004EA2"/>
                </a:solidFill>
                <a:latin typeface="微软雅黑" panose="020B0503020204020204" pitchFamily="34" charset="-122"/>
                <a:ea typeface="微软雅黑" panose="020B0503020204020204" pitchFamily="34" charset="-122"/>
              </a:rPr>
              <a:t>UserID</a:t>
            </a:r>
            <a:r>
              <a:rPr lang="en-US" altLang="zh-CN" sz="1600" dirty="0">
                <a:solidFill>
                  <a:srgbClr val="004EA2"/>
                </a:solidFill>
                <a:latin typeface="微软雅黑" panose="020B0503020204020204" pitchFamily="34" charset="-122"/>
                <a:ea typeface="微软雅黑" panose="020B0503020204020204" pitchFamily="34" charset="-122"/>
              </a:rPr>
              <a:t> Base64</a:t>
            </a:r>
            <a:r>
              <a:rPr lang="zh-CN" altLang="en-US" sz="1600" dirty="0">
                <a:solidFill>
                  <a:srgbClr val="004EA2"/>
                </a:solidFill>
                <a:latin typeface="微软雅黑" panose="020B0503020204020204" pitchFamily="34" charset="-122"/>
                <a:ea typeface="微软雅黑" panose="020B0503020204020204" pitchFamily="34" charset="-122"/>
              </a:rPr>
              <a:t>加密</a:t>
            </a:r>
          </a:p>
        </p:txBody>
      </p:sp>
      <p:pic>
        <p:nvPicPr>
          <p:cNvPr id="2" name="图片 1" descr="图示&#10;&#10;AI 生成的内容可能不正确。">
            <a:extLst>
              <a:ext uri="{FF2B5EF4-FFF2-40B4-BE49-F238E27FC236}">
                <a16:creationId xmlns:a16="http://schemas.microsoft.com/office/drawing/2014/main" id="{9B221909-3DEC-0D25-AC8B-5650BAF016B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9461" y="2500385"/>
            <a:ext cx="3177257" cy="3037501"/>
          </a:xfrm>
          <a:prstGeom prst="rect">
            <a:avLst/>
          </a:prstGeom>
          <a:noFill/>
          <a:ln>
            <a:noFill/>
          </a:ln>
        </p:spPr>
      </p:pic>
      <p:pic>
        <p:nvPicPr>
          <p:cNvPr id="4" name="图片 3" descr="图示&#10;&#10;AI 生成的内容可能不正确。">
            <a:extLst>
              <a:ext uri="{FF2B5EF4-FFF2-40B4-BE49-F238E27FC236}">
                <a16:creationId xmlns:a16="http://schemas.microsoft.com/office/drawing/2014/main" id="{FEBBE9A5-6850-095B-0CA8-935C192ED1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905970"/>
            <a:ext cx="2581855" cy="3731487"/>
          </a:xfrm>
          <a:prstGeom prst="rect">
            <a:avLst/>
          </a:prstGeom>
        </p:spPr>
      </p:pic>
      <p:sp>
        <p:nvSpPr>
          <p:cNvPr id="9" name="文本框 8">
            <a:extLst>
              <a:ext uri="{FF2B5EF4-FFF2-40B4-BE49-F238E27FC236}">
                <a16:creationId xmlns:a16="http://schemas.microsoft.com/office/drawing/2014/main" id="{96392901-9D67-C086-CDDF-AFE6EF9865C0}"/>
              </a:ext>
            </a:extLst>
          </p:cNvPr>
          <p:cNvSpPr txBox="1"/>
          <p:nvPr/>
        </p:nvSpPr>
        <p:spPr>
          <a:xfrm>
            <a:off x="2873228" y="2564905"/>
            <a:ext cx="2689282" cy="584775"/>
          </a:xfrm>
          <a:prstGeom prst="rect">
            <a:avLst/>
          </a:prstGeom>
          <a:noFill/>
        </p:spPr>
        <p:txBody>
          <a:bodyPr wrap="square" rtlCol="0">
            <a:spAutoFit/>
          </a:bodyPr>
          <a:lstStyle/>
          <a:p>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应用于用户注册的个人隐私</a:t>
            </a:r>
            <a:endPar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endParaRPr>
          </a:p>
          <a:p>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如地址，联系方式</a:t>
            </a:r>
          </a:p>
        </p:txBody>
      </p:sp>
      <p:sp>
        <p:nvSpPr>
          <p:cNvPr id="10" name="文本框 9">
            <a:extLst>
              <a:ext uri="{FF2B5EF4-FFF2-40B4-BE49-F238E27FC236}">
                <a16:creationId xmlns:a16="http://schemas.microsoft.com/office/drawing/2014/main" id="{95F44C91-7B2F-B309-B39F-32746F25948B}"/>
              </a:ext>
            </a:extLst>
          </p:cNvPr>
          <p:cNvSpPr txBox="1"/>
          <p:nvPr/>
        </p:nvSpPr>
        <p:spPr>
          <a:xfrm>
            <a:off x="8677855" y="2261514"/>
            <a:ext cx="2689282" cy="830997"/>
          </a:xfrm>
          <a:prstGeom prst="rect">
            <a:avLst/>
          </a:prstGeom>
          <a:noFill/>
        </p:spPr>
        <p:txBody>
          <a:bodyPr wrap="square" rtlCol="0">
            <a:spAutoFit/>
          </a:bodyPr>
          <a:lstStyle/>
          <a:p>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应用于对应</a:t>
            </a:r>
            <a:r>
              <a:rPr lang="en-US" altLang="zh-CN" sz="1600" dirty="0" err="1">
                <a:solidFill>
                  <a:prstClr val="black">
                    <a:lumMod val="75000"/>
                    <a:lumOff val="25000"/>
                  </a:prstClr>
                </a:solidFill>
                <a:latin typeface="微软雅黑" panose="020B0503020204020204" pitchFamily="34" charset="-122"/>
                <a:ea typeface="微软雅黑" panose="020B0503020204020204" pitchFamily="34" charset="-122"/>
              </a:rPr>
              <a:t>UserID</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的用户</a:t>
            </a:r>
            <a:endPar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endParaRPr>
          </a:p>
          <a:p>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将加密后的</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ID</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存入数据库表</a:t>
            </a:r>
            <a:endPar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endParaRPr>
          </a:p>
          <a:p>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保护个人账户所有权</a:t>
            </a:r>
          </a:p>
        </p:txBody>
      </p:sp>
      <p:sp>
        <p:nvSpPr>
          <p:cNvPr id="11" name="箭头: 左 10">
            <a:extLst>
              <a:ext uri="{FF2B5EF4-FFF2-40B4-BE49-F238E27FC236}">
                <a16:creationId xmlns:a16="http://schemas.microsoft.com/office/drawing/2014/main" id="{6D28A638-148A-256E-B29E-580EFC4877E4}"/>
              </a:ext>
            </a:extLst>
          </p:cNvPr>
          <p:cNvSpPr/>
          <p:nvPr/>
        </p:nvSpPr>
        <p:spPr>
          <a:xfrm rot="19900946">
            <a:off x="2812067" y="3187078"/>
            <a:ext cx="993378" cy="451315"/>
          </a:xfrm>
          <a:prstGeom prst="leftArrow">
            <a:avLst>
              <a:gd name="adj1" fmla="val 26844"/>
              <a:gd name="adj2" fmla="val 52251"/>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2" name="箭头: 左 11">
            <a:extLst>
              <a:ext uri="{FF2B5EF4-FFF2-40B4-BE49-F238E27FC236}">
                <a16:creationId xmlns:a16="http://schemas.microsoft.com/office/drawing/2014/main" id="{EB7F1FD9-BF44-ACE4-3F2F-FF1756F6E8B6}"/>
              </a:ext>
            </a:extLst>
          </p:cNvPr>
          <p:cNvSpPr/>
          <p:nvPr/>
        </p:nvSpPr>
        <p:spPr>
          <a:xfrm rot="19900946">
            <a:off x="7643777" y="2924022"/>
            <a:ext cx="993378" cy="451315"/>
          </a:xfrm>
          <a:prstGeom prst="leftArrow">
            <a:avLst>
              <a:gd name="adj1" fmla="val 26844"/>
              <a:gd name="adj2" fmla="val 52251"/>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974358" y="734215"/>
            <a:ext cx="1988014" cy="1107996"/>
          </a:xfrm>
          <a:prstGeom prst="rect">
            <a:avLst/>
          </a:prstGeom>
          <a:noFill/>
        </p:spPr>
        <p:txBody>
          <a:bodyPr wrap="square" rtlCol="0">
            <a:spAutoFit/>
          </a:bodyPr>
          <a:lstStyle/>
          <a:p>
            <a:pPr algn="dist"/>
            <a:r>
              <a:rPr lang="zh-CN" altLang="en-US" sz="6600" dirty="0">
                <a:solidFill>
                  <a:srgbClr val="004EA2"/>
                </a:solidFill>
                <a:latin typeface="+mj-ea"/>
                <a:ea typeface="+mj-ea"/>
              </a:rPr>
              <a:t>目录</a:t>
            </a:r>
          </a:p>
        </p:txBody>
      </p:sp>
      <p:sp>
        <p:nvSpPr>
          <p:cNvPr id="4" name="文本框 3" descr="7b0a20202020227461726765744d6f64756c65223a202270726f636573734f6e6c696e65466f6e7473220a7d0a"/>
          <p:cNvSpPr txBox="1"/>
          <p:nvPr/>
        </p:nvSpPr>
        <p:spPr>
          <a:xfrm>
            <a:off x="2171112" y="2771502"/>
            <a:ext cx="3141117" cy="523220"/>
          </a:xfrm>
          <a:prstGeom prst="rect">
            <a:avLst/>
          </a:prstGeom>
          <a:noFill/>
        </p:spPr>
        <p:txBody>
          <a:bodyPr wrap="square" rtlCol="0">
            <a:spAutoFit/>
          </a:bodyPr>
          <a:lstStyle/>
          <a:p>
            <a:pPr algn="ctr"/>
            <a:r>
              <a:rPr lang="en-US" altLang="zh-CN" sz="2800" dirty="0">
                <a:solidFill>
                  <a:srgbClr val="004EA2"/>
                </a:solidFill>
                <a:latin typeface="汉仪雅酷黑 75W" panose="020B0804020202020204" charset="-122"/>
                <a:ea typeface="汉仪雅酷黑 75W" panose="020B0804020202020204" charset="-122"/>
                <a:sym typeface="汉仪铸字美心体简" panose="00020600040101010101" charset="-122"/>
              </a:rPr>
              <a:t>1.</a:t>
            </a:r>
            <a:r>
              <a:rPr lang="zh-CN" altLang="en-US" sz="2800" dirty="0">
                <a:solidFill>
                  <a:srgbClr val="004EA2"/>
                </a:solidFill>
                <a:latin typeface="汉仪雅酷黑 75W" panose="020B0804020202020204" charset="-122"/>
                <a:ea typeface="汉仪雅酷黑 75W" panose="020B0804020202020204" charset="-122"/>
                <a:sym typeface="汉仪铸字美心体简" panose="00020600040101010101" charset="-122"/>
              </a:rPr>
              <a:t>研究背景与意义</a:t>
            </a:r>
          </a:p>
        </p:txBody>
      </p:sp>
      <p:sp>
        <p:nvSpPr>
          <p:cNvPr id="10" name="文本框 9"/>
          <p:cNvSpPr txBox="1"/>
          <p:nvPr/>
        </p:nvSpPr>
        <p:spPr>
          <a:xfrm>
            <a:off x="6592193" y="2771502"/>
            <a:ext cx="2994951" cy="523220"/>
          </a:xfrm>
          <a:prstGeom prst="rect">
            <a:avLst/>
          </a:prstGeom>
          <a:noFill/>
        </p:spPr>
        <p:txBody>
          <a:bodyPr wrap="square" rtlCol="0">
            <a:spAutoFit/>
          </a:bodyPr>
          <a:lstStyle/>
          <a:p>
            <a:pPr algn="ctr"/>
            <a:r>
              <a:rPr lang="en-US" altLang="zh-CN" sz="2800" dirty="0">
                <a:solidFill>
                  <a:srgbClr val="004EA2"/>
                </a:solidFill>
                <a:latin typeface="汉仪雅酷黑 75W" panose="020B0804020202020204" charset="-122"/>
                <a:ea typeface="汉仪雅酷黑 75W" panose="020B0804020202020204" charset="-122"/>
              </a:rPr>
              <a:t>2.</a:t>
            </a:r>
            <a:r>
              <a:rPr lang="zh-CN" altLang="en-US" sz="2800" dirty="0">
                <a:solidFill>
                  <a:srgbClr val="004EA2"/>
                </a:solidFill>
                <a:latin typeface="汉仪雅酷黑 75W" panose="020B0804020202020204" charset="-122"/>
                <a:ea typeface="汉仪雅酷黑 75W" panose="020B0804020202020204" charset="-122"/>
              </a:rPr>
              <a:t>项目介绍</a:t>
            </a:r>
          </a:p>
        </p:txBody>
      </p:sp>
      <p:sp>
        <p:nvSpPr>
          <p:cNvPr id="9" name="圆角矩形 8"/>
          <p:cNvSpPr/>
          <p:nvPr/>
        </p:nvSpPr>
        <p:spPr>
          <a:xfrm>
            <a:off x="1799590" y="2339340"/>
            <a:ext cx="3917950" cy="1210945"/>
          </a:xfrm>
          <a:prstGeom prst="roundRect">
            <a:avLst/>
          </a:prstGeom>
          <a:noFill/>
          <a:ln w="38100">
            <a:solidFill>
              <a:srgbClr val="004EA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2" name="圆角矩形 11"/>
          <p:cNvSpPr/>
          <p:nvPr/>
        </p:nvSpPr>
        <p:spPr>
          <a:xfrm>
            <a:off x="6294120" y="2339340"/>
            <a:ext cx="3917950" cy="1210945"/>
          </a:xfrm>
          <a:prstGeom prst="roundRect">
            <a:avLst/>
          </a:prstGeom>
          <a:noFill/>
          <a:ln w="38100">
            <a:solidFill>
              <a:srgbClr val="004EA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5" name="圆角矩形 14"/>
          <p:cNvSpPr/>
          <p:nvPr/>
        </p:nvSpPr>
        <p:spPr>
          <a:xfrm>
            <a:off x="1799590" y="4168775"/>
            <a:ext cx="3917950" cy="1210945"/>
          </a:xfrm>
          <a:prstGeom prst="roundRect">
            <a:avLst/>
          </a:prstGeom>
          <a:noFill/>
          <a:ln w="38100">
            <a:solidFill>
              <a:srgbClr val="004EA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6" name="圆角矩形 15"/>
          <p:cNvSpPr/>
          <p:nvPr/>
        </p:nvSpPr>
        <p:spPr>
          <a:xfrm>
            <a:off x="6294120" y="4168775"/>
            <a:ext cx="3917950" cy="1210945"/>
          </a:xfrm>
          <a:prstGeom prst="roundRect">
            <a:avLst/>
          </a:prstGeom>
          <a:noFill/>
          <a:ln w="38100">
            <a:solidFill>
              <a:srgbClr val="004EA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 name="文本框 2" descr="7b0a20202020227461726765744d6f64756c65223a202270726f636573734f6e6c696e65466f6e7473220a7d0a">
            <a:extLst>
              <a:ext uri="{FF2B5EF4-FFF2-40B4-BE49-F238E27FC236}">
                <a16:creationId xmlns:a16="http://schemas.microsoft.com/office/drawing/2014/main" id="{B98EEC74-F286-B933-6FD6-5C139EB5E614}"/>
              </a:ext>
            </a:extLst>
          </p:cNvPr>
          <p:cNvSpPr txBox="1"/>
          <p:nvPr/>
        </p:nvSpPr>
        <p:spPr>
          <a:xfrm>
            <a:off x="2171112" y="4537799"/>
            <a:ext cx="3306580" cy="523220"/>
          </a:xfrm>
          <a:prstGeom prst="rect">
            <a:avLst/>
          </a:prstGeom>
          <a:noFill/>
        </p:spPr>
        <p:txBody>
          <a:bodyPr wrap="square" rtlCol="0">
            <a:spAutoFit/>
          </a:bodyPr>
          <a:lstStyle/>
          <a:p>
            <a:pPr algn="ctr"/>
            <a:r>
              <a:rPr lang="en-US" altLang="zh-CN" sz="2800" dirty="0">
                <a:solidFill>
                  <a:srgbClr val="004EA2"/>
                </a:solidFill>
                <a:latin typeface="汉仪雅酷黑 75W" panose="020B0804020202020204" charset="-122"/>
                <a:ea typeface="汉仪雅酷黑 75W" panose="020B0804020202020204" charset="-122"/>
                <a:sym typeface="汉仪铸字美心体简" panose="00020600040101010101" charset="-122"/>
              </a:rPr>
              <a:t>3.</a:t>
            </a:r>
            <a:r>
              <a:rPr lang="zh-CN" altLang="en-US" sz="2800" dirty="0">
                <a:solidFill>
                  <a:srgbClr val="004EA2"/>
                </a:solidFill>
                <a:latin typeface="汉仪雅酷黑 75W" panose="020B0804020202020204" charset="-122"/>
                <a:ea typeface="汉仪雅酷黑 75W" panose="020B0804020202020204" charset="-122"/>
                <a:sym typeface="汉仪铸字美心体简" panose="00020600040101010101" charset="-122"/>
              </a:rPr>
              <a:t>主要实现工作</a:t>
            </a:r>
          </a:p>
        </p:txBody>
      </p:sp>
      <p:sp>
        <p:nvSpPr>
          <p:cNvPr id="18" name="文本框 17">
            <a:extLst>
              <a:ext uri="{FF2B5EF4-FFF2-40B4-BE49-F238E27FC236}">
                <a16:creationId xmlns:a16="http://schemas.microsoft.com/office/drawing/2014/main" id="{A16B3FF9-A801-F934-48E3-2AEECB37494F}"/>
              </a:ext>
            </a:extLst>
          </p:cNvPr>
          <p:cNvSpPr txBox="1"/>
          <p:nvPr/>
        </p:nvSpPr>
        <p:spPr>
          <a:xfrm>
            <a:off x="6755619" y="4512637"/>
            <a:ext cx="2994951" cy="523220"/>
          </a:xfrm>
          <a:prstGeom prst="rect">
            <a:avLst/>
          </a:prstGeom>
          <a:noFill/>
        </p:spPr>
        <p:txBody>
          <a:bodyPr wrap="square" rtlCol="0">
            <a:spAutoFit/>
          </a:bodyPr>
          <a:lstStyle/>
          <a:p>
            <a:pPr algn="ctr"/>
            <a:r>
              <a:rPr lang="en-US" altLang="zh-CN" sz="2800" dirty="0">
                <a:solidFill>
                  <a:srgbClr val="004EA2"/>
                </a:solidFill>
                <a:latin typeface="汉仪雅酷黑 75W" panose="020B0804020202020204" charset="-122"/>
                <a:ea typeface="汉仪雅酷黑 75W" panose="020B0804020202020204" charset="-122"/>
              </a:rPr>
              <a:t>4.</a:t>
            </a:r>
            <a:r>
              <a:rPr lang="zh-CN" altLang="en-US" sz="2800" dirty="0">
                <a:solidFill>
                  <a:srgbClr val="004EA2"/>
                </a:solidFill>
                <a:latin typeface="汉仪雅酷黑 75W" panose="020B0804020202020204" charset="-122"/>
                <a:ea typeface="汉仪雅酷黑 75W" panose="020B0804020202020204" charset="-122"/>
              </a:rPr>
              <a:t>总结与展望</a:t>
            </a: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935357" y="3394456"/>
            <a:ext cx="6321287" cy="645160"/>
          </a:xfrm>
          <a:prstGeom prst="rect">
            <a:avLst/>
          </a:prstGeom>
          <a:noFill/>
        </p:spPr>
        <p:txBody>
          <a:bodyPr wrap="square" rtlCol="0">
            <a:spAutoFit/>
          </a:bodyPr>
          <a:lstStyle/>
          <a:p>
            <a:pPr algn="ctr"/>
            <a:r>
              <a:rPr lang="zh-CN" altLang="en-US" sz="3600" dirty="0">
                <a:solidFill>
                  <a:srgbClr val="004EA2"/>
                </a:solidFill>
                <a:latin typeface="汉仪雅酷黑 75W" panose="020B0804020202020204" charset="-122"/>
                <a:ea typeface="汉仪雅酷黑 75W" panose="020B0804020202020204" charset="-122"/>
              </a:rPr>
              <a:t>总结与展望</a:t>
            </a:r>
          </a:p>
        </p:txBody>
      </p:sp>
      <p:sp>
        <p:nvSpPr>
          <p:cNvPr id="3" name="文本框 2"/>
          <p:cNvSpPr txBox="1"/>
          <p:nvPr/>
        </p:nvSpPr>
        <p:spPr>
          <a:xfrm>
            <a:off x="1353673" y="4055046"/>
            <a:ext cx="9484654" cy="454933"/>
          </a:xfrm>
          <a:prstGeom prst="rect">
            <a:avLst/>
          </a:prstGeom>
          <a:noFill/>
        </p:spPr>
        <p:txBody>
          <a:bodyPr wrap="square" rtlCol="0">
            <a:spAutoFit/>
          </a:bodyPr>
          <a:lstStyle/>
          <a:p>
            <a:pPr algn="ctr">
              <a:lnSpc>
                <a:spcPct val="130000"/>
              </a:lnSpc>
            </a:pPr>
            <a:r>
              <a:rPr lang="en-US" altLang="zh-CN" sz="2000">
                <a:solidFill>
                  <a:schemeClr val="tx1">
                    <a:lumMod val="75000"/>
                    <a:lumOff val="25000"/>
                  </a:schemeClr>
                </a:solidFill>
              </a:rPr>
              <a:t>Summary and prospect</a:t>
            </a:r>
            <a:endParaRPr lang="en-US" altLang="zh-CN" sz="2000" dirty="0">
              <a:solidFill>
                <a:schemeClr val="tx1">
                  <a:lumMod val="75000"/>
                  <a:lumOff val="25000"/>
                </a:schemeClr>
              </a:solidFill>
            </a:endParaRPr>
          </a:p>
        </p:txBody>
      </p:sp>
      <p:sp>
        <p:nvSpPr>
          <p:cNvPr id="5" name="椭圆 4"/>
          <p:cNvSpPr/>
          <p:nvPr/>
        </p:nvSpPr>
        <p:spPr>
          <a:xfrm>
            <a:off x="5281587" y="1522733"/>
            <a:ext cx="1628826" cy="1628826"/>
          </a:xfrm>
          <a:prstGeom prst="ellipse">
            <a:avLst/>
          </a:prstGeom>
          <a:solidFill>
            <a:srgbClr val="004EA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281588" y="1742927"/>
            <a:ext cx="1628825" cy="1323439"/>
          </a:xfrm>
          <a:prstGeom prst="rect">
            <a:avLst/>
          </a:prstGeom>
          <a:noFill/>
        </p:spPr>
        <p:txBody>
          <a:bodyPr wrap="square" rtlCol="0">
            <a:spAutoFit/>
          </a:bodyPr>
          <a:lstStyle/>
          <a:p>
            <a:pPr algn="ctr"/>
            <a:r>
              <a:rPr lang="en-US" altLang="zh-CN" sz="8000">
                <a:solidFill>
                  <a:schemeClr val="bg1"/>
                </a:solidFill>
                <a:latin typeface="+mj-ea"/>
                <a:ea typeface="+mj-ea"/>
              </a:rPr>
              <a:t>04</a:t>
            </a:r>
            <a:endParaRPr lang="zh-CN" altLang="en-US" sz="8000">
              <a:solidFill>
                <a:schemeClr val="bg1"/>
              </a:solidFill>
              <a:latin typeface="+mj-ea"/>
              <a:ea typeface="+mj-ea"/>
            </a:endParaRP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8000" y="377413"/>
            <a:ext cx="2842592" cy="46037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总结</a:t>
            </a:r>
          </a:p>
        </p:txBody>
      </p:sp>
      <p:sp>
        <p:nvSpPr>
          <p:cNvPr id="5" name="等腰三角形 4"/>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77078" y="1520890"/>
            <a:ext cx="10692881" cy="3905875"/>
          </a:xfrm>
          <a:prstGeom prst="rect">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1238097" y="2040634"/>
            <a:ext cx="9734703" cy="2910349"/>
            <a:chOff x="1446174" y="1825805"/>
            <a:chExt cx="3742053" cy="2910349"/>
          </a:xfrm>
        </p:grpSpPr>
        <p:sp>
          <p:nvSpPr>
            <p:cNvPr id="18" name="文本框 17"/>
            <p:cNvSpPr txBox="1"/>
            <p:nvPr/>
          </p:nvSpPr>
          <p:spPr>
            <a:xfrm>
              <a:off x="2345635" y="2276061"/>
              <a:ext cx="2842592" cy="369332"/>
            </a:xfrm>
            <a:prstGeom prst="rect">
              <a:avLst/>
            </a:prstGeom>
            <a:noFill/>
          </p:spPr>
          <p:txBody>
            <a:bodyPr wrap="square" rtlCol="0">
              <a:spAutoFit/>
            </a:bodyPr>
            <a:lstStyle/>
            <a:p>
              <a:endParaRPr lang="zh-CN" altLang="en-US" dirty="0">
                <a:solidFill>
                  <a:schemeClr val="bg1"/>
                </a:solidFill>
                <a:latin typeface="+mj-ea"/>
                <a:ea typeface="+mj-ea"/>
              </a:endParaRPr>
            </a:p>
          </p:txBody>
        </p:sp>
        <p:sp>
          <p:nvSpPr>
            <p:cNvPr id="19" name="文本框 18"/>
            <p:cNvSpPr txBox="1"/>
            <p:nvPr/>
          </p:nvSpPr>
          <p:spPr>
            <a:xfrm>
              <a:off x="1446174" y="1825805"/>
              <a:ext cx="3742053" cy="2910349"/>
            </a:xfrm>
            <a:prstGeom prst="rect">
              <a:avLst/>
            </a:prstGeom>
            <a:noFill/>
          </p:spPr>
          <p:txBody>
            <a:bodyPr wrap="square" rtlCol="0">
              <a:spAutoFit/>
            </a:bodyPr>
            <a:lstStyle/>
            <a:p>
              <a:pPr indent="720000">
                <a:buNone/>
              </a:pPr>
              <a:r>
                <a:rPr lang="zh-CN" altLang="en-US" dirty="0">
                  <a:solidFill>
                    <a:schemeClr val="bg1"/>
                  </a:solidFill>
                  <a:latin typeface="微软雅黑" panose="020B0503020204020204" pitchFamily="34" charset="-122"/>
                  <a:ea typeface="微软雅黑" panose="020B0503020204020204" pitchFamily="34" charset="-122"/>
                </a:rPr>
                <a:t>本次毕业设计围绕“社团活动管理系统”的设计与实现展开，重点研究了如何借助信息化手段，提升社团日常管理的效率和组织工作的准确性。在分析目前社团常用的管理方式时，我们发现传统方法普遍存在信息传递不及时、数据杂乱、管理效率低等问题。而通过搭建信息化系统，可以有效解决这些痛点。</a:t>
              </a:r>
              <a:endParaRPr lang="en-US" altLang="zh-CN" dirty="0">
                <a:solidFill>
                  <a:schemeClr val="bg1"/>
                </a:solidFill>
                <a:latin typeface="微软雅黑" panose="020B0503020204020204" pitchFamily="34" charset="-122"/>
                <a:ea typeface="微软雅黑" panose="020B0503020204020204" pitchFamily="34" charset="-122"/>
              </a:endParaRPr>
            </a:p>
            <a:p>
              <a:pPr indent="720000">
                <a:buNone/>
              </a:pPr>
              <a:endParaRPr lang="zh-CN" altLang="en-US" dirty="0">
                <a:solidFill>
                  <a:schemeClr val="bg1"/>
                </a:solidFill>
                <a:latin typeface="微软雅黑" panose="020B0503020204020204" pitchFamily="34" charset="-122"/>
                <a:ea typeface="微软雅黑" panose="020B0503020204020204" pitchFamily="34" charset="-122"/>
              </a:endParaRPr>
            </a:p>
            <a:p>
              <a:pPr indent="720000"/>
              <a:r>
                <a:rPr lang="zh-CN" altLang="en-US" dirty="0">
                  <a:solidFill>
                    <a:schemeClr val="bg1"/>
                  </a:solidFill>
                  <a:latin typeface="微软雅黑" panose="020B0503020204020204" pitchFamily="34" charset="-122"/>
                  <a:ea typeface="微软雅黑" panose="020B0503020204020204" pitchFamily="34" charset="-122"/>
                </a:rPr>
                <a:t>为更好地贴合用户需求，通过进行一系列相关的市场调研，结合调查结果，设计出了一套更符合实际需求的社团管理系统。整个系统采用了当前主流的技术框架和开发工具，不仅保证了功能的全面性，同时也对用户体验和系统性能进行了优化，力求让系统用起来更方便、更流畅。</a:t>
              </a:r>
            </a:p>
            <a:p>
              <a:pPr>
                <a:lnSpc>
                  <a:spcPct val="130000"/>
                </a:lnSpc>
              </a:pPr>
              <a:endParaRPr lang="en-US" altLang="zh-CN" dirty="0">
                <a:solidFill>
                  <a:schemeClr val="bg1"/>
                </a:solidFill>
                <a:latin typeface="微软雅黑" panose="020B0503020204020204" pitchFamily="34" charset="-122"/>
                <a:ea typeface="微软雅黑" panose="020B0503020204020204" pitchFamily="34" charset="-122"/>
              </a:endParaRPr>
            </a:p>
          </p:txBody>
        </p:sp>
      </p:grpSp>
      <p:sp>
        <p:nvSpPr>
          <p:cNvPr id="14" name="椭圆 13"/>
          <p:cNvSpPr/>
          <p:nvPr/>
        </p:nvSpPr>
        <p:spPr>
          <a:xfrm>
            <a:off x="1704874" y="2121703"/>
            <a:ext cx="188843" cy="1888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椭圆 9">
            <a:extLst>
              <a:ext uri="{FF2B5EF4-FFF2-40B4-BE49-F238E27FC236}">
                <a16:creationId xmlns:a16="http://schemas.microsoft.com/office/drawing/2014/main" id="{52CA3F42-274E-DD7A-E2ED-36CEA3FAAE79}"/>
              </a:ext>
            </a:extLst>
          </p:cNvPr>
          <p:cNvSpPr/>
          <p:nvPr/>
        </p:nvSpPr>
        <p:spPr>
          <a:xfrm>
            <a:off x="1704874" y="3495808"/>
            <a:ext cx="188843" cy="1888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8000" y="377413"/>
            <a:ext cx="2842592" cy="46037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展望</a:t>
            </a:r>
          </a:p>
        </p:txBody>
      </p:sp>
      <p:sp>
        <p:nvSpPr>
          <p:cNvPr id="5" name="等腰三角形 4"/>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05E8A9E4-DE71-C32B-EB6A-C1CD61E7A51B}"/>
              </a:ext>
            </a:extLst>
          </p:cNvPr>
          <p:cNvGrpSpPr/>
          <p:nvPr/>
        </p:nvGrpSpPr>
        <p:grpSpPr>
          <a:xfrm>
            <a:off x="1998016" y="1373968"/>
            <a:ext cx="2789355" cy="3854697"/>
            <a:chOff x="492200" y="1323658"/>
            <a:chExt cx="3719140" cy="5139596"/>
          </a:xfrm>
        </p:grpSpPr>
        <p:sp>
          <p:nvSpPr>
            <p:cNvPr id="6" name="直角三角形 69">
              <a:extLst>
                <a:ext uri="{FF2B5EF4-FFF2-40B4-BE49-F238E27FC236}">
                  <a16:creationId xmlns:a16="http://schemas.microsoft.com/office/drawing/2014/main" id="{96F15BBB-F04C-A811-E9E8-DBB1B69286FB}"/>
                </a:ext>
              </a:extLst>
            </p:cNvPr>
            <p:cNvSpPr/>
            <p:nvPr/>
          </p:nvSpPr>
          <p:spPr>
            <a:xfrm rot="5400000" flipH="1">
              <a:off x="1605526" y="3857440"/>
              <a:ext cx="4693421" cy="518207"/>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 name="connsiteX0-17" fmla="*/ 174418 w 2267687"/>
                <a:gd name="connsiteY0-18" fmla="*/ 303531 h 303531"/>
                <a:gd name="connsiteX1-19" fmla="*/ 0 w 2267687"/>
                <a:gd name="connsiteY1-20" fmla="*/ 0 h 303531"/>
                <a:gd name="connsiteX2-21" fmla="*/ 2267687 w 2267687"/>
                <a:gd name="connsiteY2-22" fmla="*/ 290831 h 303531"/>
                <a:gd name="connsiteX3-23" fmla="*/ 174418 w 2267687"/>
                <a:gd name="connsiteY3-24" fmla="*/ 303531 h 303531"/>
                <a:gd name="connsiteX0-25" fmla="*/ 172657 w 2265926"/>
                <a:gd name="connsiteY0-26" fmla="*/ 316231 h 316231"/>
                <a:gd name="connsiteX1-27" fmla="*/ 0 w 2265926"/>
                <a:gd name="connsiteY1-28" fmla="*/ 0 h 316231"/>
                <a:gd name="connsiteX2-29" fmla="*/ 2265926 w 2265926"/>
                <a:gd name="connsiteY2-30" fmla="*/ 303531 h 316231"/>
                <a:gd name="connsiteX3-31" fmla="*/ 172657 w 2265926"/>
                <a:gd name="connsiteY3-32" fmla="*/ 316231 h 316231"/>
              </a:gdLst>
              <a:ahLst/>
              <a:cxnLst>
                <a:cxn ang="0">
                  <a:pos x="connsiteX0-1" y="connsiteY0-2"/>
                </a:cxn>
                <a:cxn ang="0">
                  <a:pos x="connsiteX1-3" y="connsiteY1-4"/>
                </a:cxn>
                <a:cxn ang="0">
                  <a:pos x="connsiteX2-5" y="connsiteY2-6"/>
                </a:cxn>
                <a:cxn ang="0">
                  <a:pos x="connsiteX3-7" y="connsiteY3-8"/>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7" name="直角三角形 69">
              <a:extLst>
                <a:ext uri="{FF2B5EF4-FFF2-40B4-BE49-F238E27FC236}">
                  <a16:creationId xmlns:a16="http://schemas.microsoft.com/office/drawing/2014/main" id="{46D1A8EC-AE45-4E44-FA32-892B12A679E9}"/>
                </a:ext>
              </a:extLst>
            </p:cNvPr>
            <p:cNvSpPr/>
            <p:nvPr/>
          </p:nvSpPr>
          <p:spPr>
            <a:xfrm flipH="1" flipV="1">
              <a:off x="492200" y="6074359"/>
              <a:ext cx="3716054" cy="334172"/>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Lst>
              <a:ahLst/>
              <a:cxnLst>
                <a:cxn ang="0">
                  <a:pos x="connsiteX0-1" y="connsiteY0-2"/>
                </a:cxn>
                <a:cxn ang="0">
                  <a:pos x="connsiteX1-3" y="connsiteY1-4"/>
                </a:cxn>
                <a:cxn ang="0">
                  <a:pos x="connsiteX2-5" y="connsiteY2-6"/>
                </a:cxn>
                <a:cxn ang="0">
                  <a:pos x="connsiteX3-7" y="connsiteY3-8"/>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8" name="矩形 7">
              <a:extLst>
                <a:ext uri="{FF2B5EF4-FFF2-40B4-BE49-F238E27FC236}">
                  <a16:creationId xmlns:a16="http://schemas.microsoft.com/office/drawing/2014/main" id="{EB4DCC24-8233-A01F-DFE7-B71F677BFC96}"/>
                </a:ext>
              </a:extLst>
            </p:cNvPr>
            <p:cNvSpPr/>
            <p:nvPr/>
          </p:nvSpPr>
          <p:spPr>
            <a:xfrm>
              <a:off x="1035984" y="2225645"/>
              <a:ext cx="2701329" cy="3877900"/>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9" name="矩形 8">
              <a:extLst>
                <a:ext uri="{FF2B5EF4-FFF2-40B4-BE49-F238E27FC236}">
                  <a16:creationId xmlns:a16="http://schemas.microsoft.com/office/drawing/2014/main" id="{984049D4-DFE3-89EE-D83D-6C87C7DADE35}"/>
                </a:ext>
              </a:extLst>
            </p:cNvPr>
            <p:cNvSpPr/>
            <p:nvPr/>
          </p:nvSpPr>
          <p:spPr>
            <a:xfrm>
              <a:off x="1035984" y="2225645"/>
              <a:ext cx="2701329" cy="582162"/>
            </a:xfrm>
            <a:prstGeom prst="rect">
              <a:avLst/>
            </a:prstGeom>
            <a:solidFill>
              <a:srgbClr val="005CA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grpSp>
          <p:nvGrpSpPr>
            <p:cNvPr id="10" name="组合 9">
              <a:extLst>
                <a:ext uri="{FF2B5EF4-FFF2-40B4-BE49-F238E27FC236}">
                  <a16:creationId xmlns:a16="http://schemas.microsoft.com/office/drawing/2014/main" id="{FDA1F76D-7E1D-1A0C-9B4A-79EF7EE9F2BF}"/>
                </a:ext>
              </a:extLst>
            </p:cNvPr>
            <p:cNvGrpSpPr/>
            <p:nvPr/>
          </p:nvGrpSpPr>
          <p:grpSpPr>
            <a:xfrm>
              <a:off x="1788983" y="1323658"/>
              <a:ext cx="1136932" cy="1334681"/>
              <a:chOff x="6591300" y="1966752"/>
              <a:chExt cx="830580" cy="975045"/>
            </a:xfrm>
          </p:grpSpPr>
          <p:sp>
            <p:nvSpPr>
              <p:cNvPr id="15" name="任意多边形 14">
                <a:extLst>
                  <a:ext uri="{FF2B5EF4-FFF2-40B4-BE49-F238E27FC236}">
                    <a16:creationId xmlns:a16="http://schemas.microsoft.com/office/drawing/2014/main" id="{12E96459-BAA6-3878-4B6B-041FD8F4896F}"/>
                  </a:ext>
                </a:extLst>
              </p:cNvPr>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6" name="任意多边形 15">
                <a:extLst>
                  <a:ext uri="{FF2B5EF4-FFF2-40B4-BE49-F238E27FC236}">
                    <a16:creationId xmlns:a16="http://schemas.microsoft.com/office/drawing/2014/main" id="{19FAB5E5-7CE8-A147-FF07-2785006BD5D2}"/>
                  </a:ext>
                </a:extLst>
              </p:cNvPr>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1" fmla="*/ 216478 w 432956"/>
                  <a:gd name="connsiteY0-2" fmla="*/ 0 h 938372"/>
                  <a:gd name="connsiteX1-3" fmla="*/ 432956 w 432956"/>
                  <a:gd name="connsiteY1-4" fmla="*/ 152400 h 938372"/>
                  <a:gd name="connsiteX2-5" fmla="*/ 369551 w 432956"/>
                  <a:gd name="connsiteY2-6" fmla="*/ 260163 h 938372"/>
                  <a:gd name="connsiteX3-7" fmla="*/ 309290 w 432956"/>
                  <a:gd name="connsiteY3-8" fmla="*/ 288766 h 938372"/>
                  <a:gd name="connsiteX4-9" fmla="*/ 318874 w 432956"/>
                  <a:gd name="connsiteY4-10" fmla="*/ 390981 h 938372"/>
                  <a:gd name="connsiteX5-11" fmla="*/ 391740 w 432956"/>
                  <a:gd name="connsiteY5-12" fmla="*/ 938372 h 938372"/>
                  <a:gd name="connsiteX6-13" fmla="*/ 41218 w 432956"/>
                  <a:gd name="connsiteY6-14" fmla="*/ 938372 h 938372"/>
                  <a:gd name="connsiteX7-15" fmla="*/ 113192 w 432956"/>
                  <a:gd name="connsiteY7-16" fmla="*/ 391428 h 938372"/>
                  <a:gd name="connsiteX8-17" fmla="*/ 63405 w 432956"/>
                  <a:gd name="connsiteY8-18" fmla="*/ 260163 h 938372"/>
                  <a:gd name="connsiteX9-19" fmla="*/ 0 w 432956"/>
                  <a:gd name="connsiteY9-20" fmla="*/ 152400 h 938372"/>
                  <a:gd name="connsiteX10-21" fmla="*/ 216478 w 432956"/>
                  <a:gd name="connsiteY10-22" fmla="*/ 0 h 938372"/>
                  <a:gd name="connsiteX0-23" fmla="*/ 216478 w 432956"/>
                  <a:gd name="connsiteY0-24" fmla="*/ 0 h 938372"/>
                  <a:gd name="connsiteX1-25" fmla="*/ 432956 w 432956"/>
                  <a:gd name="connsiteY1-26" fmla="*/ 152400 h 938372"/>
                  <a:gd name="connsiteX2-27" fmla="*/ 369551 w 432956"/>
                  <a:gd name="connsiteY2-28" fmla="*/ 260163 h 938372"/>
                  <a:gd name="connsiteX3-29" fmla="*/ 309290 w 432956"/>
                  <a:gd name="connsiteY3-30" fmla="*/ 288766 h 938372"/>
                  <a:gd name="connsiteX4-31" fmla="*/ 318874 w 432956"/>
                  <a:gd name="connsiteY4-32" fmla="*/ 390981 h 938372"/>
                  <a:gd name="connsiteX5-33" fmla="*/ 391740 w 432956"/>
                  <a:gd name="connsiteY5-34" fmla="*/ 938372 h 938372"/>
                  <a:gd name="connsiteX6-35" fmla="*/ 41218 w 432956"/>
                  <a:gd name="connsiteY6-36" fmla="*/ 938372 h 938372"/>
                  <a:gd name="connsiteX7-37" fmla="*/ 113192 w 432956"/>
                  <a:gd name="connsiteY7-38" fmla="*/ 391428 h 938372"/>
                  <a:gd name="connsiteX8-39" fmla="*/ 63405 w 432956"/>
                  <a:gd name="connsiteY8-40" fmla="*/ 260163 h 938372"/>
                  <a:gd name="connsiteX9-41" fmla="*/ 0 w 432956"/>
                  <a:gd name="connsiteY9-42" fmla="*/ 152400 h 938372"/>
                  <a:gd name="connsiteX10-43" fmla="*/ 216478 w 432956"/>
                  <a:gd name="connsiteY10-44" fmla="*/ 0 h 938372"/>
                  <a:gd name="connsiteX0-45" fmla="*/ 216478 w 432956"/>
                  <a:gd name="connsiteY0-46" fmla="*/ 0 h 938372"/>
                  <a:gd name="connsiteX1-47" fmla="*/ 432956 w 432956"/>
                  <a:gd name="connsiteY1-48" fmla="*/ 152400 h 938372"/>
                  <a:gd name="connsiteX2-49" fmla="*/ 369551 w 432956"/>
                  <a:gd name="connsiteY2-50" fmla="*/ 260163 h 938372"/>
                  <a:gd name="connsiteX3-51" fmla="*/ 309290 w 432956"/>
                  <a:gd name="connsiteY3-52" fmla="*/ 288766 h 938372"/>
                  <a:gd name="connsiteX4-53" fmla="*/ 318874 w 432956"/>
                  <a:gd name="connsiteY4-54" fmla="*/ 390981 h 938372"/>
                  <a:gd name="connsiteX5-55" fmla="*/ 391740 w 432956"/>
                  <a:gd name="connsiteY5-56" fmla="*/ 938372 h 938372"/>
                  <a:gd name="connsiteX6-57" fmla="*/ 41218 w 432956"/>
                  <a:gd name="connsiteY6-58" fmla="*/ 938372 h 938372"/>
                  <a:gd name="connsiteX7-59" fmla="*/ 110017 w 432956"/>
                  <a:gd name="connsiteY7-60" fmla="*/ 429528 h 938372"/>
                  <a:gd name="connsiteX8-61" fmla="*/ 63405 w 432956"/>
                  <a:gd name="connsiteY8-62" fmla="*/ 260163 h 938372"/>
                  <a:gd name="connsiteX9-63" fmla="*/ 0 w 432956"/>
                  <a:gd name="connsiteY9-64" fmla="*/ 152400 h 938372"/>
                  <a:gd name="connsiteX10-65" fmla="*/ 216478 w 432956"/>
                  <a:gd name="connsiteY10-66" fmla="*/ 0 h 938372"/>
                  <a:gd name="connsiteX0-67" fmla="*/ 216478 w 432956"/>
                  <a:gd name="connsiteY0-68" fmla="*/ 0 h 938372"/>
                  <a:gd name="connsiteX1-69" fmla="*/ 432956 w 432956"/>
                  <a:gd name="connsiteY1-70" fmla="*/ 152400 h 938372"/>
                  <a:gd name="connsiteX2-71" fmla="*/ 369551 w 432956"/>
                  <a:gd name="connsiteY2-72" fmla="*/ 260163 h 938372"/>
                  <a:gd name="connsiteX3-73" fmla="*/ 309290 w 432956"/>
                  <a:gd name="connsiteY3-74" fmla="*/ 288766 h 938372"/>
                  <a:gd name="connsiteX4-75" fmla="*/ 318874 w 432956"/>
                  <a:gd name="connsiteY4-76" fmla="*/ 390981 h 938372"/>
                  <a:gd name="connsiteX5-77" fmla="*/ 391740 w 432956"/>
                  <a:gd name="connsiteY5-78" fmla="*/ 938372 h 938372"/>
                  <a:gd name="connsiteX6-79" fmla="*/ 41218 w 432956"/>
                  <a:gd name="connsiteY6-80" fmla="*/ 938372 h 938372"/>
                  <a:gd name="connsiteX7-81" fmla="*/ 110017 w 432956"/>
                  <a:gd name="connsiteY7-82" fmla="*/ 429528 h 938372"/>
                  <a:gd name="connsiteX8-83" fmla="*/ 63405 w 432956"/>
                  <a:gd name="connsiteY8-84" fmla="*/ 260163 h 938372"/>
                  <a:gd name="connsiteX9-85" fmla="*/ 0 w 432956"/>
                  <a:gd name="connsiteY9-86" fmla="*/ 152400 h 938372"/>
                  <a:gd name="connsiteX10-87" fmla="*/ 216478 w 432956"/>
                  <a:gd name="connsiteY10-88" fmla="*/ 0 h 938372"/>
                  <a:gd name="connsiteX0-89" fmla="*/ 216478 w 432956"/>
                  <a:gd name="connsiteY0-90" fmla="*/ 0 h 938372"/>
                  <a:gd name="connsiteX1-91" fmla="*/ 432956 w 432956"/>
                  <a:gd name="connsiteY1-92" fmla="*/ 152400 h 938372"/>
                  <a:gd name="connsiteX2-93" fmla="*/ 369551 w 432956"/>
                  <a:gd name="connsiteY2-94" fmla="*/ 260163 h 938372"/>
                  <a:gd name="connsiteX3-95" fmla="*/ 309290 w 432956"/>
                  <a:gd name="connsiteY3-96" fmla="*/ 288766 h 938372"/>
                  <a:gd name="connsiteX4-97" fmla="*/ 318874 w 432956"/>
                  <a:gd name="connsiteY4-98" fmla="*/ 390981 h 938372"/>
                  <a:gd name="connsiteX5-99" fmla="*/ 391740 w 432956"/>
                  <a:gd name="connsiteY5-100" fmla="*/ 938372 h 938372"/>
                  <a:gd name="connsiteX6-101" fmla="*/ 41218 w 432956"/>
                  <a:gd name="connsiteY6-102" fmla="*/ 938372 h 938372"/>
                  <a:gd name="connsiteX7-103" fmla="*/ 110017 w 432956"/>
                  <a:gd name="connsiteY7-104" fmla="*/ 429528 h 938372"/>
                  <a:gd name="connsiteX8-105" fmla="*/ 63405 w 432956"/>
                  <a:gd name="connsiteY8-106" fmla="*/ 260163 h 938372"/>
                  <a:gd name="connsiteX9-107" fmla="*/ 0 w 432956"/>
                  <a:gd name="connsiteY9-108" fmla="*/ 152400 h 938372"/>
                  <a:gd name="connsiteX10-109" fmla="*/ 216478 w 432956"/>
                  <a:gd name="connsiteY10-110" fmla="*/ 0 h 938372"/>
                  <a:gd name="connsiteX0-111" fmla="*/ 216478 w 432956"/>
                  <a:gd name="connsiteY0-112" fmla="*/ 0 h 938372"/>
                  <a:gd name="connsiteX1-113" fmla="*/ 432956 w 432956"/>
                  <a:gd name="connsiteY1-114" fmla="*/ 152400 h 938372"/>
                  <a:gd name="connsiteX2-115" fmla="*/ 369551 w 432956"/>
                  <a:gd name="connsiteY2-116" fmla="*/ 260163 h 938372"/>
                  <a:gd name="connsiteX3-117" fmla="*/ 309290 w 432956"/>
                  <a:gd name="connsiteY3-118" fmla="*/ 288766 h 938372"/>
                  <a:gd name="connsiteX4-119" fmla="*/ 318874 w 432956"/>
                  <a:gd name="connsiteY4-120" fmla="*/ 390981 h 938372"/>
                  <a:gd name="connsiteX5-121" fmla="*/ 391740 w 432956"/>
                  <a:gd name="connsiteY5-122" fmla="*/ 938372 h 938372"/>
                  <a:gd name="connsiteX6-123" fmla="*/ 41218 w 432956"/>
                  <a:gd name="connsiteY6-124" fmla="*/ 938372 h 938372"/>
                  <a:gd name="connsiteX7-125" fmla="*/ 110017 w 432956"/>
                  <a:gd name="connsiteY7-126" fmla="*/ 454928 h 938372"/>
                  <a:gd name="connsiteX8-127" fmla="*/ 63405 w 432956"/>
                  <a:gd name="connsiteY8-128" fmla="*/ 260163 h 938372"/>
                  <a:gd name="connsiteX9-129" fmla="*/ 0 w 432956"/>
                  <a:gd name="connsiteY9-130" fmla="*/ 152400 h 938372"/>
                  <a:gd name="connsiteX10-131" fmla="*/ 216478 w 432956"/>
                  <a:gd name="connsiteY10-132" fmla="*/ 0 h 938372"/>
                  <a:gd name="connsiteX0-133" fmla="*/ 216478 w 432956"/>
                  <a:gd name="connsiteY0-134" fmla="*/ 0 h 938372"/>
                  <a:gd name="connsiteX1-135" fmla="*/ 432956 w 432956"/>
                  <a:gd name="connsiteY1-136" fmla="*/ 152400 h 938372"/>
                  <a:gd name="connsiteX2-137" fmla="*/ 369551 w 432956"/>
                  <a:gd name="connsiteY2-138" fmla="*/ 260163 h 938372"/>
                  <a:gd name="connsiteX3-139" fmla="*/ 309290 w 432956"/>
                  <a:gd name="connsiteY3-140" fmla="*/ 288766 h 938372"/>
                  <a:gd name="connsiteX4-141" fmla="*/ 318874 w 432956"/>
                  <a:gd name="connsiteY4-142" fmla="*/ 390981 h 938372"/>
                  <a:gd name="connsiteX5-143" fmla="*/ 391740 w 432956"/>
                  <a:gd name="connsiteY5-144" fmla="*/ 938372 h 938372"/>
                  <a:gd name="connsiteX6-145" fmla="*/ 41218 w 432956"/>
                  <a:gd name="connsiteY6-146" fmla="*/ 938372 h 938372"/>
                  <a:gd name="connsiteX7-147" fmla="*/ 110017 w 432956"/>
                  <a:gd name="connsiteY7-148" fmla="*/ 454928 h 938372"/>
                  <a:gd name="connsiteX8-149" fmla="*/ 63405 w 432956"/>
                  <a:gd name="connsiteY8-150" fmla="*/ 260163 h 938372"/>
                  <a:gd name="connsiteX9-151" fmla="*/ 0 w 432956"/>
                  <a:gd name="connsiteY9-152" fmla="*/ 152400 h 938372"/>
                  <a:gd name="connsiteX10-153" fmla="*/ 216478 w 432956"/>
                  <a:gd name="connsiteY10-154" fmla="*/ 0 h 938372"/>
                  <a:gd name="connsiteX0-155" fmla="*/ 216478 w 432956"/>
                  <a:gd name="connsiteY0-156" fmla="*/ 0 h 938372"/>
                  <a:gd name="connsiteX1-157" fmla="*/ 432956 w 432956"/>
                  <a:gd name="connsiteY1-158" fmla="*/ 152400 h 938372"/>
                  <a:gd name="connsiteX2-159" fmla="*/ 369551 w 432956"/>
                  <a:gd name="connsiteY2-160" fmla="*/ 260163 h 938372"/>
                  <a:gd name="connsiteX3-161" fmla="*/ 309290 w 432956"/>
                  <a:gd name="connsiteY3-162" fmla="*/ 288766 h 938372"/>
                  <a:gd name="connsiteX4-163" fmla="*/ 318874 w 432956"/>
                  <a:gd name="connsiteY4-164" fmla="*/ 390981 h 938372"/>
                  <a:gd name="connsiteX5-165" fmla="*/ 391740 w 432956"/>
                  <a:gd name="connsiteY5-166" fmla="*/ 938372 h 938372"/>
                  <a:gd name="connsiteX6-167" fmla="*/ 41218 w 432956"/>
                  <a:gd name="connsiteY6-168" fmla="*/ 938372 h 938372"/>
                  <a:gd name="connsiteX7-169" fmla="*/ 110017 w 432956"/>
                  <a:gd name="connsiteY7-170" fmla="*/ 454928 h 938372"/>
                  <a:gd name="connsiteX8-171" fmla="*/ 63405 w 432956"/>
                  <a:gd name="connsiteY8-172" fmla="*/ 260163 h 938372"/>
                  <a:gd name="connsiteX9-173" fmla="*/ 0 w 432956"/>
                  <a:gd name="connsiteY9-174" fmla="*/ 152400 h 938372"/>
                  <a:gd name="connsiteX10-175" fmla="*/ 216478 w 432956"/>
                  <a:gd name="connsiteY10-176" fmla="*/ 0 h 938372"/>
                  <a:gd name="connsiteX0-177" fmla="*/ 216478 w 432956"/>
                  <a:gd name="connsiteY0-178" fmla="*/ 0 h 938372"/>
                  <a:gd name="connsiteX1-179" fmla="*/ 432956 w 432956"/>
                  <a:gd name="connsiteY1-180" fmla="*/ 152400 h 938372"/>
                  <a:gd name="connsiteX2-181" fmla="*/ 369551 w 432956"/>
                  <a:gd name="connsiteY2-182" fmla="*/ 260163 h 938372"/>
                  <a:gd name="connsiteX3-183" fmla="*/ 309290 w 432956"/>
                  <a:gd name="connsiteY3-184" fmla="*/ 288766 h 938372"/>
                  <a:gd name="connsiteX4-185" fmla="*/ 318874 w 432956"/>
                  <a:gd name="connsiteY4-186" fmla="*/ 390981 h 938372"/>
                  <a:gd name="connsiteX5-187" fmla="*/ 391740 w 432956"/>
                  <a:gd name="connsiteY5-188" fmla="*/ 938372 h 938372"/>
                  <a:gd name="connsiteX6-189" fmla="*/ 41218 w 432956"/>
                  <a:gd name="connsiteY6-190" fmla="*/ 938372 h 938372"/>
                  <a:gd name="connsiteX7-191" fmla="*/ 122717 w 432956"/>
                  <a:gd name="connsiteY7-192" fmla="*/ 458103 h 938372"/>
                  <a:gd name="connsiteX8-193" fmla="*/ 63405 w 432956"/>
                  <a:gd name="connsiteY8-194" fmla="*/ 260163 h 938372"/>
                  <a:gd name="connsiteX9-195" fmla="*/ 0 w 432956"/>
                  <a:gd name="connsiteY9-196" fmla="*/ 152400 h 938372"/>
                  <a:gd name="connsiteX10-197" fmla="*/ 216478 w 432956"/>
                  <a:gd name="connsiteY10-198" fmla="*/ 0 h 938372"/>
                  <a:gd name="connsiteX0-199" fmla="*/ 216478 w 432956"/>
                  <a:gd name="connsiteY0-200" fmla="*/ 0 h 938372"/>
                  <a:gd name="connsiteX1-201" fmla="*/ 432956 w 432956"/>
                  <a:gd name="connsiteY1-202" fmla="*/ 152400 h 938372"/>
                  <a:gd name="connsiteX2-203" fmla="*/ 369551 w 432956"/>
                  <a:gd name="connsiteY2-204" fmla="*/ 260163 h 938372"/>
                  <a:gd name="connsiteX3-205" fmla="*/ 309290 w 432956"/>
                  <a:gd name="connsiteY3-206" fmla="*/ 288766 h 938372"/>
                  <a:gd name="connsiteX4-207" fmla="*/ 318874 w 432956"/>
                  <a:gd name="connsiteY4-208" fmla="*/ 390981 h 938372"/>
                  <a:gd name="connsiteX5-209" fmla="*/ 391740 w 432956"/>
                  <a:gd name="connsiteY5-210" fmla="*/ 938372 h 938372"/>
                  <a:gd name="connsiteX6-211" fmla="*/ 41218 w 432956"/>
                  <a:gd name="connsiteY6-212" fmla="*/ 938372 h 938372"/>
                  <a:gd name="connsiteX7-213" fmla="*/ 122717 w 432956"/>
                  <a:gd name="connsiteY7-214" fmla="*/ 458103 h 938372"/>
                  <a:gd name="connsiteX8-215" fmla="*/ 63405 w 432956"/>
                  <a:gd name="connsiteY8-216" fmla="*/ 260163 h 938372"/>
                  <a:gd name="connsiteX9-217" fmla="*/ 0 w 432956"/>
                  <a:gd name="connsiteY9-218" fmla="*/ 152400 h 938372"/>
                  <a:gd name="connsiteX10-219" fmla="*/ 216478 w 432956"/>
                  <a:gd name="connsiteY10-220" fmla="*/ 0 h 938372"/>
                  <a:gd name="connsiteX0-221" fmla="*/ 216478 w 432956"/>
                  <a:gd name="connsiteY0-222" fmla="*/ 0 h 938372"/>
                  <a:gd name="connsiteX1-223" fmla="*/ 432956 w 432956"/>
                  <a:gd name="connsiteY1-224" fmla="*/ 152400 h 938372"/>
                  <a:gd name="connsiteX2-225" fmla="*/ 369551 w 432956"/>
                  <a:gd name="connsiteY2-226" fmla="*/ 260163 h 938372"/>
                  <a:gd name="connsiteX3-227" fmla="*/ 309290 w 432956"/>
                  <a:gd name="connsiteY3-228" fmla="*/ 288766 h 938372"/>
                  <a:gd name="connsiteX4-229" fmla="*/ 318874 w 432956"/>
                  <a:gd name="connsiteY4-230" fmla="*/ 390981 h 938372"/>
                  <a:gd name="connsiteX5-231" fmla="*/ 391740 w 432956"/>
                  <a:gd name="connsiteY5-232" fmla="*/ 938372 h 938372"/>
                  <a:gd name="connsiteX6-233" fmla="*/ 41218 w 432956"/>
                  <a:gd name="connsiteY6-234" fmla="*/ 938372 h 938372"/>
                  <a:gd name="connsiteX7-235" fmla="*/ 122717 w 432956"/>
                  <a:gd name="connsiteY7-236" fmla="*/ 458103 h 938372"/>
                  <a:gd name="connsiteX8-237" fmla="*/ 63405 w 432956"/>
                  <a:gd name="connsiteY8-238" fmla="*/ 260163 h 938372"/>
                  <a:gd name="connsiteX9-239" fmla="*/ 0 w 432956"/>
                  <a:gd name="connsiteY9-240" fmla="*/ 152400 h 938372"/>
                  <a:gd name="connsiteX10-241" fmla="*/ 216478 w 432956"/>
                  <a:gd name="connsiteY10-242" fmla="*/ 0 h 938372"/>
                  <a:gd name="connsiteX0-243" fmla="*/ 216478 w 432956"/>
                  <a:gd name="connsiteY0-244" fmla="*/ 0 h 938372"/>
                  <a:gd name="connsiteX1-245" fmla="*/ 432956 w 432956"/>
                  <a:gd name="connsiteY1-246" fmla="*/ 152400 h 938372"/>
                  <a:gd name="connsiteX2-247" fmla="*/ 369551 w 432956"/>
                  <a:gd name="connsiteY2-248" fmla="*/ 260163 h 938372"/>
                  <a:gd name="connsiteX3-249" fmla="*/ 309290 w 432956"/>
                  <a:gd name="connsiteY3-250" fmla="*/ 288766 h 938372"/>
                  <a:gd name="connsiteX4-251" fmla="*/ 318874 w 432956"/>
                  <a:gd name="connsiteY4-252" fmla="*/ 390981 h 938372"/>
                  <a:gd name="connsiteX5-253" fmla="*/ 391740 w 432956"/>
                  <a:gd name="connsiteY5-254" fmla="*/ 938372 h 938372"/>
                  <a:gd name="connsiteX6-255" fmla="*/ 41218 w 432956"/>
                  <a:gd name="connsiteY6-256" fmla="*/ 938372 h 938372"/>
                  <a:gd name="connsiteX7-257" fmla="*/ 122717 w 432956"/>
                  <a:gd name="connsiteY7-258" fmla="*/ 458103 h 938372"/>
                  <a:gd name="connsiteX8-259" fmla="*/ 63405 w 432956"/>
                  <a:gd name="connsiteY8-260" fmla="*/ 260163 h 938372"/>
                  <a:gd name="connsiteX9-261" fmla="*/ 0 w 432956"/>
                  <a:gd name="connsiteY9-262" fmla="*/ 152400 h 938372"/>
                  <a:gd name="connsiteX10-263" fmla="*/ 216478 w 432956"/>
                  <a:gd name="connsiteY10-264" fmla="*/ 0 h 938372"/>
                  <a:gd name="connsiteX0-265" fmla="*/ 216478 w 432956"/>
                  <a:gd name="connsiteY0-266" fmla="*/ 0 h 938372"/>
                  <a:gd name="connsiteX1-267" fmla="*/ 432956 w 432956"/>
                  <a:gd name="connsiteY1-268" fmla="*/ 152400 h 938372"/>
                  <a:gd name="connsiteX2-269" fmla="*/ 369551 w 432956"/>
                  <a:gd name="connsiteY2-270" fmla="*/ 260163 h 938372"/>
                  <a:gd name="connsiteX3-271" fmla="*/ 309290 w 432956"/>
                  <a:gd name="connsiteY3-272" fmla="*/ 288766 h 938372"/>
                  <a:gd name="connsiteX4-273" fmla="*/ 318874 w 432956"/>
                  <a:gd name="connsiteY4-274" fmla="*/ 390981 h 938372"/>
                  <a:gd name="connsiteX5-275" fmla="*/ 391740 w 432956"/>
                  <a:gd name="connsiteY5-276" fmla="*/ 938372 h 938372"/>
                  <a:gd name="connsiteX6-277" fmla="*/ 41218 w 432956"/>
                  <a:gd name="connsiteY6-278" fmla="*/ 938372 h 938372"/>
                  <a:gd name="connsiteX7-279" fmla="*/ 122717 w 432956"/>
                  <a:gd name="connsiteY7-280" fmla="*/ 458103 h 938372"/>
                  <a:gd name="connsiteX8-281" fmla="*/ 63405 w 432956"/>
                  <a:gd name="connsiteY8-282" fmla="*/ 260163 h 938372"/>
                  <a:gd name="connsiteX9-283" fmla="*/ 0 w 432956"/>
                  <a:gd name="connsiteY9-284" fmla="*/ 152400 h 938372"/>
                  <a:gd name="connsiteX10-285" fmla="*/ 216478 w 432956"/>
                  <a:gd name="connsiteY10-286" fmla="*/ 0 h 938372"/>
                  <a:gd name="connsiteX0-287" fmla="*/ 216478 w 432956"/>
                  <a:gd name="connsiteY0-288" fmla="*/ 0 h 938372"/>
                  <a:gd name="connsiteX1-289" fmla="*/ 432956 w 432956"/>
                  <a:gd name="connsiteY1-290" fmla="*/ 152400 h 938372"/>
                  <a:gd name="connsiteX2-291" fmla="*/ 369551 w 432956"/>
                  <a:gd name="connsiteY2-292" fmla="*/ 260163 h 938372"/>
                  <a:gd name="connsiteX3-293" fmla="*/ 309290 w 432956"/>
                  <a:gd name="connsiteY3-294" fmla="*/ 288766 h 938372"/>
                  <a:gd name="connsiteX4-295" fmla="*/ 318874 w 432956"/>
                  <a:gd name="connsiteY4-296" fmla="*/ 390981 h 938372"/>
                  <a:gd name="connsiteX5-297" fmla="*/ 391740 w 432956"/>
                  <a:gd name="connsiteY5-298" fmla="*/ 938372 h 938372"/>
                  <a:gd name="connsiteX6-299" fmla="*/ 41218 w 432956"/>
                  <a:gd name="connsiteY6-300" fmla="*/ 938372 h 938372"/>
                  <a:gd name="connsiteX7-301" fmla="*/ 138592 w 432956"/>
                  <a:gd name="connsiteY7-302" fmla="*/ 458103 h 938372"/>
                  <a:gd name="connsiteX8-303" fmla="*/ 63405 w 432956"/>
                  <a:gd name="connsiteY8-304" fmla="*/ 260163 h 938372"/>
                  <a:gd name="connsiteX9-305" fmla="*/ 0 w 432956"/>
                  <a:gd name="connsiteY9-306" fmla="*/ 152400 h 938372"/>
                  <a:gd name="connsiteX10-307" fmla="*/ 216478 w 432956"/>
                  <a:gd name="connsiteY10-308" fmla="*/ 0 h 938372"/>
                  <a:gd name="connsiteX0-309" fmla="*/ 216478 w 432956"/>
                  <a:gd name="connsiteY0-310" fmla="*/ 0 h 938372"/>
                  <a:gd name="connsiteX1-311" fmla="*/ 432956 w 432956"/>
                  <a:gd name="connsiteY1-312" fmla="*/ 152400 h 938372"/>
                  <a:gd name="connsiteX2-313" fmla="*/ 369551 w 432956"/>
                  <a:gd name="connsiteY2-314" fmla="*/ 260163 h 938372"/>
                  <a:gd name="connsiteX3-315" fmla="*/ 309290 w 432956"/>
                  <a:gd name="connsiteY3-316" fmla="*/ 288766 h 938372"/>
                  <a:gd name="connsiteX4-317" fmla="*/ 318874 w 432956"/>
                  <a:gd name="connsiteY4-318" fmla="*/ 390981 h 938372"/>
                  <a:gd name="connsiteX5-319" fmla="*/ 391740 w 432956"/>
                  <a:gd name="connsiteY5-320" fmla="*/ 938372 h 938372"/>
                  <a:gd name="connsiteX6-321" fmla="*/ 41218 w 432956"/>
                  <a:gd name="connsiteY6-322" fmla="*/ 938372 h 938372"/>
                  <a:gd name="connsiteX7-323" fmla="*/ 138592 w 432956"/>
                  <a:gd name="connsiteY7-324" fmla="*/ 458103 h 938372"/>
                  <a:gd name="connsiteX8-325" fmla="*/ 63405 w 432956"/>
                  <a:gd name="connsiteY8-326" fmla="*/ 260163 h 938372"/>
                  <a:gd name="connsiteX9-327" fmla="*/ 0 w 432956"/>
                  <a:gd name="connsiteY9-328" fmla="*/ 152400 h 938372"/>
                  <a:gd name="connsiteX10-329" fmla="*/ 216478 w 432956"/>
                  <a:gd name="connsiteY10-330" fmla="*/ 0 h 938372"/>
                  <a:gd name="connsiteX0-331" fmla="*/ 216478 w 432956"/>
                  <a:gd name="connsiteY0-332" fmla="*/ 0 h 938372"/>
                  <a:gd name="connsiteX1-333" fmla="*/ 432956 w 432956"/>
                  <a:gd name="connsiteY1-334" fmla="*/ 152400 h 938372"/>
                  <a:gd name="connsiteX2-335" fmla="*/ 369551 w 432956"/>
                  <a:gd name="connsiteY2-336" fmla="*/ 260163 h 938372"/>
                  <a:gd name="connsiteX3-337" fmla="*/ 309290 w 432956"/>
                  <a:gd name="connsiteY3-338" fmla="*/ 288766 h 938372"/>
                  <a:gd name="connsiteX4-339" fmla="*/ 318874 w 432956"/>
                  <a:gd name="connsiteY4-340" fmla="*/ 390981 h 938372"/>
                  <a:gd name="connsiteX5-341" fmla="*/ 391740 w 432956"/>
                  <a:gd name="connsiteY5-342" fmla="*/ 938372 h 938372"/>
                  <a:gd name="connsiteX6-343" fmla="*/ 41218 w 432956"/>
                  <a:gd name="connsiteY6-344" fmla="*/ 938372 h 938372"/>
                  <a:gd name="connsiteX7-345" fmla="*/ 138592 w 432956"/>
                  <a:gd name="connsiteY7-346" fmla="*/ 458103 h 938372"/>
                  <a:gd name="connsiteX8-347" fmla="*/ 63405 w 432956"/>
                  <a:gd name="connsiteY8-348" fmla="*/ 260163 h 938372"/>
                  <a:gd name="connsiteX9-349" fmla="*/ 0 w 432956"/>
                  <a:gd name="connsiteY9-350" fmla="*/ 152400 h 938372"/>
                  <a:gd name="connsiteX10-351" fmla="*/ 216478 w 432956"/>
                  <a:gd name="connsiteY10-352" fmla="*/ 0 h 938372"/>
                  <a:gd name="connsiteX0-353" fmla="*/ 216478 w 432956"/>
                  <a:gd name="connsiteY0-354" fmla="*/ 0 h 938372"/>
                  <a:gd name="connsiteX1-355" fmla="*/ 432956 w 432956"/>
                  <a:gd name="connsiteY1-356" fmla="*/ 152400 h 938372"/>
                  <a:gd name="connsiteX2-357" fmla="*/ 369551 w 432956"/>
                  <a:gd name="connsiteY2-358" fmla="*/ 260163 h 938372"/>
                  <a:gd name="connsiteX3-359" fmla="*/ 309290 w 432956"/>
                  <a:gd name="connsiteY3-360" fmla="*/ 288766 h 938372"/>
                  <a:gd name="connsiteX4-361" fmla="*/ 322049 w 432956"/>
                  <a:gd name="connsiteY4-362" fmla="*/ 457656 h 938372"/>
                  <a:gd name="connsiteX5-363" fmla="*/ 391740 w 432956"/>
                  <a:gd name="connsiteY5-364" fmla="*/ 938372 h 938372"/>
                  <a:gd name="connsiteX6-365" fmla="*/ 41218 w 432956"/>
                  <a:gd name="connsiteY6-366" fmla="*/ 938372 h 938372"/>
                  <a:gd name="connsiteX7-367" fmla="*/ 138592 w 432956"/>
                  <a:gd name="connsiteY7-368" fmla="*/ 458103 h 938372"/>
                  <a:gd name="connsiteX8-369" fmla="*/ 63405 w 432956"/>
                  <a:gd name="connsiteY8-370" fmla="*/ 260163 h 938372"/>
                  <a:gd name="connsiteX9-371" fmla="*/ 0 w 432956"/>
                  <a:gd name="connsiteY9-372" fmla="*/ 152400 h 938372"/>
                  <a:gd name="connsiteX10-373" fmla="*/ 216478 w 432956"/>
                  <a:gd name="connsiteY10-374" fmla="*/ 0 h 938372"/>
                  <a:gd name="connsiteX0-375" fmla="*/ 216478 w 432956"/>
                  <a:gd name="connsiteY0-376" fmla="*/ 0 h 938372"/>
                  <a:gd name="connsiteX1-377" fmla="*/ 432956 w 432956"/>
                  <a:gd name="connsiteY1-378" fmla="*/ 152400 h 938372"/>
                  <a:gd name="connsiteX2-379" fmla="*/ 369551 w 432956"/>
                  <a:gd name="connsiteY2-380" fmla="*/ 260163 h 938372"/>
                  <a:gd name="connsiteX3-381" fmla="*/ 309290 w 432956"/>
                  <a:gd name="connsiteY3-382" fmla="*/ 288766 h 938372"/>
                  <a:gd name="connsiteX4-383" fmla="*/ 322049 w 432956"/>
                  <a:gd name="connsiteY4-384" fmla="*/ 457656 h 938372"/>
                  <a:gd name="connsiteX5-385" fmla="*/ 391740 w 432956"/>
                  <a:gd name="connsiteY5-386" fmla="*/ 938372 h 938372"/>
                  <a:gd name="connsiteX6-387" fmla="*/ 41218 w 432956"/>
                  <a:gd name="connsiteY6-388" fmla="*/ 938372 h 938372"/>
                  <a:gd name="connsiteX7-389" fmla="*/ 138592 w 432956"/>
                  <a:gd name="connsiteY7-390" fmla="*/ 458103 h 938372"/>
                  <a:gd name="connsiteX8-391" fmla="*/ 63405 w 432956"/>
                  <a:gd name="connsiteY8-392" fmla="*/ 260163 h 938372"/>
                  <a:gd name="connsiteX9-393" fmla="*/ 0 w 432956"/>
                  <a:gd name="connsiteY9-394" fmla="*/ 152400 h 938372"/>
                  <a:gd name="connsiteX10-395" fmla="*/ 216478 w 432956"/>
                  <a:gd name="connsiteY10-396" fmla="*/ 0 h 938372"/>
                  <a:gd name="connsiteX0-397" fmla="*/ 216478 w 432956"/>
                  <a:gd name="connsiteY0-398" fmla="*/ 0 h 938372"/>
                  <a:gd name="connsiteX1-399" fmla="*/ 432956 w 432956"/>
                  <a:gd name="connsiteY1-400" fmla="*/ 152400 h 938372"/>
                  <a:gd name="connsiteX2-401" fmla="*/ 369551 w 432956"/>
                  <a:gd name="connsiteY2-402" fmla="*/ 260163 h 938372"/>
                  <a:gd name="connsiteX3-403" fmla="*/ 309290 w 432956"/>
                  <a:gd name="connsiteY3-404" fmla="*/ 285591 h 938372"/>
                  <a:gd name="connsiteX4-405" fmla="*/ 322049 w 432956"/>
                  <a:gd name="connsiteY4-406" fmla="*/ 457656 h 938372"/>
                  <a:gd name="connsiteX5-407" fmla="*/ 391740 w 432956"/>
                  <a:gd name="connsiteY5-408" fmla="*/ 938372 h 938372"/>
                  <a:gd name="connsiteX6-409" fmla="*/ 41218 w 432956"/>
                  <a:gd name="connsiteY6-410" fmla="*/ 938372 h 938372"/>
                  <a:gd name="connsiteX7-411" fmla="*/ 138592 w 432956"/>
                  <a:gd name="connsiteY7-412" fmla="*/ 458103 h 938372"/>
                  <a:gd name="connsiteX8-413" fmla="*/ 63405 w 432956"/>
                  <a:gd name="connsiteY8-414" fmla="*/ 260163 h 938372"/>
                  <a:gd name="connsiteX9-415" fmla="*/ 0 w 432956"/>
                  <a:gd name="connsiteY9-416" fmla="*/ 152400 h 938372"/>
                  <a:gd name="connsiteX10-417" fmla="*/ 216478 w 432956"/>
                  <a:gd name="connsiteY10-418" fmla="*/ 0 h 938372"/>
                  <a:gd name="connsiteX0-419" fmla="*/ 216478 w 432956"/>
                  <a:gd name="connsiteY0-420" fmla="*/ 0 h 938372"/>
                  <a:gd name="connsiteX1-421" fmla="*/ 432956 w 432956"/>
                  <a:gd name="connsiteY1-422" fmla="*/ 152400 h 938372"/>
                  <a:gd name="connsiteX2-423" fmla="*/ 369551 w 432956"/>
                  <a:gd name="connsiteY2-424" fmla="*/ 260163 h 938372"/>
                  <a:gd name="connsiteX3-425" fmla="*/ 309290 w 432956"/>
                  <a:gd name="connsiteY3-426" fmla="*/ 285591 h 938372"/>
                  <a:gd name="connsiteX4-427" fmla="*/ 322049 w 432956"/>
                  <a:gd name="connsiteY4-428" fmla="*/ 457656 h 938372"/>
                  <a:gd name="connsiteX5-429" fmla="*/ 391740 w 432956"/>
                  <a:gd name="connsiteY5-430" fmla="*/ 938372 h 938372"/>
                  <a:gd name="connsiteX6-431" fmla="*/ 41218 w 432956"/>
                  <a:gd name="connsiteY6-432" fmla="*/ 938372 h 938372"/>
                  <a:gd name="connsiteX7-433" fmla="*/ 138592 w 432956"/>
                  <a:gd name="connsiteY7-434" fmla="*/ 458103 h 938372"/>
                  <a:gd name="connsiteX8-435" fmla="*/ 63405 w 432956"/>
                  <a:gd name="connsiteY8-436" fmla="*/ 260163 h 938372"/>
                  <a:gd name="connsiteX9-437" fmla="*/ 0 w 432956"/>
                  <a:gd name="connsiteY9-438" fmla="*/ 152400 h 938372"/>
                  <a:gd name="connsiteX10-439" fmla="*/ 216478 w 432956"/>
                  <a:gd name="connsiteY10-440" fmla="*/ 0 h 938372"/>
                  <a:gd name="connsiteX0-441" fmla="*/ 216478 w 432956"/>
                  <a:gd name="connsiteY0-442" fmla="*/ 0 h 938372"/>
                  <a:gd name="connsiteX1-443" fmla="*/ 432956 w 432956"/>
                  <a:gd name="connsiteY1-444" fmla="*/ 152400 h 938372"/>
                  <a:gd name="connsiteX2-445" fmla="*/ 369551 w 432956"/>
                  <a:gd name="connsiteY2-446" fmla="*/ 260163 h 938372"/>
                  <a:gd name="connsiteX3-447" fmla="*/ 322049 w 432956"/>
                  <a:gd name="connsiteY3-448" fmla="*/ 457656 h 938372"/>
                  <a:gd name="connsiteX4-449" fmla="*/ 391740 w 432956"/>
                  <a:gd name="connsiteY4-450" fmla="*/ 938372 h 938372"/>
                  <a:gd name="connsiteX5-451" fmla="*/ 41218 w 432956"/>
                  <a:gd name="connsiteY5-452" fmla="*/ 938372 h 938372"/>
                  <a:gd name="connsiteX6-453" fmla="*/ 138592 w 432956"/>
                  <a:gd name="connsiteY6-454" fmla="*/ 458103 h 938372"/>
                  <a:gd name="connsiteX7-455" fmla="*/ 63405 w 432956"/>
                  <a:gd name="connsiteY7-456" fmla="*/ 260163 h 938372"/>
                  <a:gd name="connsiteX8-457" fmla="*/ 0 w 432956"/>
                  <a:gd name="connsiteY8-458" fmla="*/ 152400 h 938372"/>
                  <a:gd name="connsiteX9-459" fmla="*/ 216478 w 432956"/>
                  <a:gd name="connsiteY9-460" fmla="*/ 0 h 938372"/>
                  <a:gd name="connsiteX0-461" fmla="*/ 216478 w 432956"/>
                  <a:gd name="connsiteY0-462" fmla="*/ 0 h 938372"/>
                  <a:gd name="connsiteX1-463" fmla="*/ 432956 w 432956"/>
                  <a:gd name="connsiteY1-464" fmla="*/ 152400 h 938372"/>
                  <a:gd name="connsiteX2-465" fmla="*/ 369551 w 432956"/>
                  <a:gd name="connsiteY2-466" fmla="*/ 260163 h 938372"/>
                  <a:gd name="connsiteX3-467" fmla="*/ 322049 w 432956"/>
                  <a:gd name="connsiteY3-468" fmla="*/ 457656 h 938372"/>
                  <a:gd name="connsiteX4-469" fmla="*/ 391740 w 432956"/>
                  <a:gd name="connsiteY4-470" fmla="*/ 938372 h 938372"/>
                  <a:gd name="connsiteX5-471" fmla="*/ 41218 w 432956"/>
                  <a:gd name="connsiteY5-472" fmla="*/ 938372 h 938372"/>
                  <a:gd name="connsiteX6-473" fmla="*/ 138592 w 432956"/>
                  <a:gd name="connsiteY6-474" fmla="*/ 458103 h 938372"/>
                  <a:gd name="connsiteX7-475" fmla="*/ 63405 w 432956"/>
                  <a:gd name="connsiteY7-476" fmla="*/ 260163 h 938372"/>
                  <a:gd name="connsiteX8-477" fmla="*/ 0 w 432956"/>
                  <a:gd name="connsiteY8-478" fmla="*/ 152400 h 938372"/>
                  <a:gd name="connsiteX9-479" fmla="*/ 216478 w 432956"/>
                  <a:gd name="connsiteY9-480" fmla="*/ 0 h 938372"/>
                  <a:gd name="connsiteX0-481" fmla="*/ 216478 w 432956"/>
                  <a:gd name="connsiteY0-482" fmla="*/ 0 h 938372"/>
                  <a:gd name="connsiteX1-483" fmla="*/ 432956 w 432956"/>
                  <a:gd name="connsiteY1-484" fmla="*/ 152400 h 938372"/>
                  <a:gd name="connsiteX2-485" fmla="*/ 369551 w 432956"/>
                  <a:gd name="connsiteY2-486" fmla="*/ 260163 h 938372"/>
                  <a:gd name="connsiteX3-487" fmla="*/ 322049 w 432956"/>
                  <a:gd name="connsiteY3-488" fmla="*/ 457656 h 938372"/>
                  <a:gd name="connsiteX4-489" fmla="*/ 391740 w 432956"/>
                  <a:gd name="connsiteY4-490" fmla="*/ 938372 h 938372"/>
                  <a:gd name="connsiteX5-491" fmla="*/ 41218 w 432956"/>
                  <a:gd name="connsiteY5-492" fmla="*/ 938372 h 938372"/>
                  <a:gd name="connsiteX6-493" fmla="*/ 138592 w 432956"/>
                  <a:gd name="connsiteY6-494" fmla="*/ 458103 h 938372"/>
                  <a:gd name="connsiteX7-495" fmla="*/ 63405 w 432956"/>
                  <a:gd name="connsiteY7-496" fmla="*/ 260163 h 938372"/>
                  <a:gd name="connsiteX8-497" fmla="*/ 0 w 432956"/>
                  <a:gd name="connsiteY8-498" fmla="*/ 152400 h 938372"/>
                  <a:gd name="connsiteX9-499" fmla="*/ 216478 w 432956"/>
                  <a:gd name="connsiteY9-500" fmla="*/ 0 h 938372"/>
                  <a:gd name="connsiteX0-501" fmla="*/ 216478 w 432956"/>
                  <a:gd name="connsiteY0-502" fmla="*/ 0 h 938372"/>
                  <a:gd name="connsiteX1-503" fmla="*/ 432956 w 432956"/>
                  <a:gd name="connsiteY1-504" fmla="*/ 152400 h 938372"/>
                  <a:gd name="connsiteX2-505" fmla="*/ 369551 w 432956"/>
                  <a:gd name="connsiteY2-506" fmla="*/ 260163 h 938372"/>
                  <a:gd name="connsiteX3-507" fmla="*/ 322049 w 432956"/>
                  <a:gd name="connsiteY3-508" fmla="*/ 457656 h 938372"/>
                  <a:gd name="connsiteX4-509" fmla="*/ 391740 w 432956"/>
                  <a:gd name="connsiteY4-510" fmla="*/ 938372 h 938372"/>
                  <a:gd name="connsiteX5-511" fmla="*/ 41218 w 432956"/>
                  <a:gd name="connsiteY5-512" fmla="*/ 938372 h 938372"/>
                  <a:gd name="connsiteX6-513" fmla="*/ 138592 w 432956"/>
                  <a:gd name="connsiteY6-514" fmla="*/ 458103 h 938372"/>
                  <a:gd name="connsiteX7-515" fmla="*/ 63405 w 432956"/>
                  <a:gd name="connsiteY7-516" fmla="*/ 260163 h 938372"/>
                  <a:gd name="connsiteX8-517" fmla="*/ 0 w 432956"/>
                  <a:gd name="connsiteY8-518" fmla="*/ 152400 h 938372"/>
                  <a:gd name="connsiteX9-519" fmla="*/ 216478 w 432956"/>
                  <a:gd name="connsiteY9-520" fmla="*/ 0 h 938372"/>
                  <a:gd name="connsiteX0-521" fmla="*/ 216478 w 432956"/>
                  <a:gd name="connsiteY0-522" fmla="*/ 0 h 938372"/>
                  <a:gd name="connsiteX1-523" fmla="*/ 432956 w 432956"/>
                  <a:gd name="connsiteY1-524" fmla="*/ 152400 h 938372"/>
                  <a:gd name="connsiteX2-525" fmla="*/ 369551 w 432956"/>
                  <a:gd name="connsiteY2-526" fmla="*/ 260163 h 938372"/>
                  <a:gd name="connsiteX3-527" fmla="*/ 322049 w 432956"/>
                  <a:gd name="connsiteY3-528" fmla="*/ 470356 h 938372"/>
                  <a:gd name="connsiteX4-529" fmla="*/ 391740 w 432956"/>
                  <a:gd name="connsiteY4-530" fmla="*/ 938372 h 938372"/>
                  <a:gd name="connsiteX5-531" fmla="*/ 41218 w 432956"/>
                  <a:gd name="connsiteY5-532" fmla="*/ 938372 h 938372"/>
                  <a:gd name="connsiteX6-533" fmla="*/ 138592 w 432956"/>
                  <a:gd name="connsiteY6-534" fmla="*/ 458103 h 938372"/>
                  <a:gd name="connsiteX7-535" fmla="*/ 63405 w 432956"/>
                  <a:gd name="connsiteY7-536" fmla="*/ 260163 h 938372"/>
                  <a:gd name="connsiteX8-537" fmla="*/ 0 w 432956"/>
                  <a:gd name="connsiteY8-538" fmla="*/ 152400 h 938372"/>
                  <a:gd name="connsiteX9-539" fmla="*/ 216478 w 432956"/>
                  <a:gd name="connsiteY9-540" fmla="*/ 0 h 938372"/>
                  <a:gd name="connsiteX0-541" fmla="*/ 216478 w 432956"/>
                  <a:gd name="connsiteY0-542" fmla="*/ 0 h 938372"/>
                  <a:gd name="connsiteX1-543" fmla="*/ 432956 w 432956"/>
                  <a:gd name="connsiteY1-544" fmla="*/ 152400 h 938372"/>
                  <a:gd name="connsiteX2-545" fmla="*/ 369551 w 432956"/>
                  <a:gd name="connsiteY2-546" fmla="*/ 260163 h 938372"/>
                  <a:gd name="connsiteX3-547" fmla="*/ 322049 w 432956"/>
                  <a:gd name="connsiteY3-548" fmla="*/ 470356 h 938372"/>
                  <a:gd name="connsiteX4-549" fmla="*/ 391740 w 432956"/>
                  <a:gd name="connsiteY4-550" fmla="*/ 938372 h 938372"/>
                  <a:gd name="connsiteX5-551" fmla="*/ 41218 w 432956"/>
                  <a:gd name="connsiteY5-552" fmla="*/ 938372 h 938372"/>
                  <a:gd name="connsiteX6-553" fmla="*/ 138592 w 432956"/>
                  <a:gd name="connsiteY6-554" fmla="*/ 458103 h 938372"/>
                  <a:gd name="connsiteX7-555" fmla="*/ 63405 w 432956"/>
                  <a:gd name="connsiteY7-556" fmla="*/ 260163 h 938372"/>
                  <a:gd name="connsiteX8-557" fmla="*/ 0 w 432956"/>
                  <a:gd name="connsiteY8-558" fmla="*/ 152400 h 938372"/>
                  <a:gd name="connsiteX9-559" fmla="*/ 216478 w 432956"/>
                  <a:gd name="connsiteY9-560" fmla="*/ 0 h 938372"/>
                  <a:gd name="connsiteX0-561" fmla="*/ 216478 w 432956"/>
                  <a:gd name="connsiteY0-562" fmla="*/ 0 h 938372"/>
                  <a:gd name="connsiteX1-563" fmla="*/ 432956 w 432956"/>
                  <a:gd name="connsiteY1-564" fmla="*/ 152400 h 938372"/>
                  <a:gd name="connsiteX2-565" fmla="*/ 369551 w 432956"/>
                  <a:gd name="connsiteY2-566" fmla="*/ 260163 h 938372"/>
                  <a:gd name="connsiteX3-567" fmla="*/ 318874 w 432956"/>
                  <a:gd name="connsiteY3-568" fmla="*/ 454481 h 938372"/>
                  <a:gd name="connsiteX4-569" fmla="*/ 391740 w 432956"/>
                  <a:gd name="connsiteY4-570" fmla="*/ 938372 h 938372"/>
                  <a:gd name="connsiteX5-571" fmla="*/ 41218 w 432956"/>
                  <a:gd name="connsiteY5-572" fmla="*/ 938372 h 938372"/>
                  <a:gd name="connsiteX6-573" fmla="*/ 138592 w 432956"/>
                  <a:gd name="connsiteY6-574" fmla="*/ 458103 h 938372"/>
                  <a:gd name="connsiteX7-575" fmla="*/ 63405 w 432956"/>
                  <a:gd name="connsiteY7-576" fmla="*/ 260163 h 938372"/>
                  <a:gd name="connsiteX8-577" fmla="*/ 0 w 432956"/>
                  <a:gd name="connsiteY8-578" fmla="*/ 152400 h 938372"/>
                  <a:gd name="connsiteX9-579" fmla="*/ 216478 w 432956"/>
                  <a:gd name="connsiteY9-580" fmla="*/ 0 h 938372"/>
                  <a:gd name="connsiteX0-581" fmla="*/ 216478 w 432956"/>
                  <a:gd name="connsiteY0-582" fmla="*/ 0 h 938372"/>
                  <a:gd name="connsiteX1-583" fmla="*/ 432956 w 432956"/>
                  <a:gd name="connsiteY1-584" fmla="*/ 152400 h 938372"/>
                  <a:gd name="connsiteX2-585" fmla="*/ 369551 w 432956"/>
                  <a:gd name="connsiteY2-586" fmla="*/ 260163 h 938372"/>
                  <a:gd name="connsiteX3-587" fmla="*/ 318874 w 432956"/>
                  <a:gd name="connsiteY3-588" fmla="*/ 454481 h 938372"/>
                  <a:gd name="connsiteX4-589" fmla="*/ 391740 w 432956"/>
                  <a:gd name="connsiteY4-590" fmla="*/ 938372 h 938372"/>
                  <a:gd name="connsiteX5-591" fmla="*/ 41218 w 432956"/>
                  <a:gd name="connsiteY5-592" fmla="*/ 938372 h 938372"/>
                  <a:gd name="connsiteX6-593" fmla="*/ 138592 w 432956"/>
                  <a:gd name="connsiteY6-594" fmla="*/ 458103 h 938372"/>
                  <a:gd name="connsiteX7-595" fmla="*/ 63405 w 432956"/>
                  <a:gd name="connsiteY7-596" fmla="*/ 260163 h 938372"/>
                  <a:gd name="connsiteX8-597" fmla="*/ 0 w 432956"/>
                  <a:gd name="connsiteY8-598" fmla="*/ 152400 h 938372"/>
                  <a:gd name="connsiteX9-599" fmla="*/ 216478 w 432956"/>
                  <a:gd name="connsiteY9-600" fmla="*/ 0 h 938372"/>
                  <a:gd name="connsiteX0-601" fmla="*/ 216478 w 432956"/>
                  <a:gd name="connsiteY0-602" fmla="*/ 0 h 938372"/>
                  <a:gd name="connsiteX1-603" fmla="*/ 432956 w 432956"/>
                  <a:gd name="connsiteY1-604" fmla="*/ 152400 h 938372"/>
                  <a:gd name="connsiteX2-605" fmla="*/ 369551 w 432956"/>
                  <a:gd name="connsiteY2-606" fmla="*/ 260163 h 938372"/>
                  <a:gd name="connsiteX3-607" fmla="*/ 318874 w 432956"/>
                  <a:gd name="connsiteY3-608" fmla="*/ 454481 h 938372"/>
                  <a:gd name="connsiteX4-609" fmla="*/ 391740 w 432956"/>
                  <a:gd name="connsiteY4-610" fmla="*/ 938372 h 938372"/>
                  <a:gd name="connsiteX5-611" fmla="*/ 41218 w 432956"/>
                  <a:gd name="connsiteY5-612" fmla="*/ 938372 h 938372"/>
                  <a:gd name="connsiteX6-613" fmla="*/ 138592 w 432956"/>
                  <a:gd name="connsiteY6-614" fmla="*/ 458103 h 938372"/>
                  <a:gd name="connsiteX7-615" fmla="*/ 63405 w 432956"/>
                  <a:gd name="connsiteY7-616" fmla="*/ 260163 h 938372"/>
                  <a:gd name="connsiteX8-617" fmla="*/ 0 w 432956"/>
                  <a:gd name="connsiteY8-618" fmla="*/ 152400 h 938372"/>
                  <a:gd name="connsiteX9-619" fmla="*/ 216478 w 432956"/>
                  <a:gd name="connsiteY9-620" fmla="*/ 0 h 938372"/>
                  <a:gd name="connsiteX0-621" fmla="*/ 216478 w 432956"/>
                  <a:gd name="connsiteY0-622" fmla="*/ 0 h 938372"/>
                  <a:gd name="connsiteX1-623" fmla="*/ 432956 w 432956"/>
                  <a:gd name="connsiteY1-624" fmla="*/ 152400 h 938372"/>
                  <a:gd name="connsiteX2-625" fmla="*/ 369551 w 432956"/>
                  <a:gd name="connsiteY2-626" fmla="*/ 260163 h 938372"/>
                  <a:gd name="connsiteX3-627" fmla="*/ 318874 w 432956"/>
                  <a:gd name="connsiteY3-628" fmla="*/ 454481 h 938372"/>
                  <a:gd name="connsiteX4-629" fmla="*/ 391740 w 432956"/>
                  <a:gd name="connsiteY4-630" fmla="*/ 938372 h 938372"/>
                  <a:gd name="connsiteX5-631" fmla="*/ 41218 w 432956"/>
                  <a:gd name="connsiteY5-632" fmla="*/ 938372 h 938372"/>
                  <a:gd name="connsiteX6-633" fmla="*/ 138592 w 432956"/>
                  <a:gd name="connsiteY6-634" fmla="*/ 458103 h 938372"/>
                  <a:gd name="connsiteX7-635" fmla="*/ 63405 w 432956"/>
                  <a:gd name="connsiteY7-636" fmla="*/ 260163 h 938372"/>
                  <a:gd name="connsiteX8-637" fmla="*/ 0 w 432956"/>
                  <a:gd name="connsiteY8-638" fmla="*/ 152400 h 938372"/>
                  <a:gd name="connsiteX9-639" fmla="*/ 216478 w 432956"/>
                  <a:gd name="connsiteY9-640" fmla="*/ 0 h 938372"/>
                  <a:gd name="connsiteX0-641" fmla="*/ 216478 w 432956"/>
                  <a:gd name="connsiteY0-642" fmla="*/ 0 h 938372"/>
                  <a:gd name="connsiteX1-643" fmla="*/ 432956 w 432956"/>
                  <a:gd name="connsiteY1-644" fmla="*/ 152400 h 938372"/>
                  <a:gd name="connsiteX2-645" fmla="*/ 369551 w 432956"/>
                  <a:gd name="connsiteY2-646" fmla="*/ 260163 h 938372"/>
                  <a:gd name="connsiteX3-647" fmla="*/ 318874 w 432956"/>
                  <a:gd name="connsiteY3-648" fmla="*/ 454481 h 938372"/>
                  <a:gd name="connsiteX4-649" fmla="*/ 391740 w 432956"/>
                  <a:gd name="connsiteY4-650" fmla="*/ 938372 h 938372"/>
                  <a:gd name="connsiteX5-651" fmla="*/ 41218 w 432956"/>
                  <a:gd name="connsiteY5-652" fmla="*/ 938372 h 938372"/>
                  <a:gd name="connsiteX6-653" fmla="*/ 138592 w 432956"/>
                  <a:gd name="connsiteY6-654" fmla="*/ 458103 h 938372"/>
                  <a:gd name="connsiteX7-655" fmla="*/ 63405 w 432956"/>
                  <a:gd name="connsiteY7-656" fmla="*/ 260163 h 938372"/>
                  <a:gd name="connsiteX8-657" fmla="*/ 0 w 432956"/>
                  <a:gd name="connsiteY8-658" fmla="*/ 152400 h 938372"/>
                  <a:gd name="connsiteX9-659" fmla="*/ 216478 w 432956"/>
                  <a:gd name="connsiteY9-660" fmla="*/ 0 h 938372"/>
                  <a:gd name="connsiteX0-661" fmla="*/ 216478 w 432956"/>
                  <a:gd name="connsiteY0-662" fmla="*/ 0 h 938372"/>
                  <a:gd name="connsiteX1-663" fmla="*/ 432956 w 432956"/>
                  <a:gd name="connsiteY1-664" fmla="*/ 152400 h 938372"/>
                  <a:gd name="connsiteX2-665" fmla="*/ 369551 w 432956"/>
                  <a:gd name="connsiteY2-666" fmla="*/ 260163 h 938372"/>
                  <a:gd name="connsiteX3-667" fmla="*/ 318874 w 432956"/>
                  <a:gd name="connsiteY3-668" fmla="*/ 457656 h 938372"/>
                  <a:gd name="connsiteX4-669" fmla="*/ 391740 w 432956"/>
                  <a:gd name="connsiteY4-670" fmla="*/ 938372 h 938372"/>
                  <a:gd name="connsiteX5-671" fmla="*/ 41218 w 432956"/>
                  <a:gd name="connsiteY5-672" fmla="*/ 938372 h 938372"/>
                  <a:gd name="connsiteX6-673" fmla="*/ 138592 w 432956"/>
                  <a:gd name="connsiteY6-674" fmla="*/ 458103 h 938372"/>
                  <a:gd name="connsiteX7-675" fmla="*/ 63405 w 432956"/>
                  <a:gd name="connsiteY7-676" fmla="*/ 260163 h 938372"/>
                  <a:gd name="connsiteX8-677" fmla="*/ 0 w 432956"/>
                  <a:gd name="connsiteY8-678" fmla="*/ 152400 h 938372"/>
                  <a:gd name="connsiteX9-679" fmla="*/ 216478 w 432956"/>
                  <a:gd name="connsiteY9-680" fmla="*/ 0 h 938372"/>
                  <a:gd name="connsiteX0-681" fmla="*/ 216478 w 432956"/>
                  <a:gd name="connsiteY0-682" fmla="*/ 0 h 938372"/>
                  <a:gd name="connsiteX1-683" fmla="*/ 432956 w 432956"/>
                  <a:gd name="connsiteY1-684" fmla="*/ 152400 h 938372"/>
                  <a:gd name="connsiteX2-685" fmla="*/ 369551 w 432956"/>
                  <a:gd name="connsiteY2-686" fmla="*/ 260163 h 938372"/>
                  <a:gd name="connsiteX3-687" fmla="*/ 318874 w 432956"/>
                  <a:gd name="connsiteY3-688" fmla="*/ 457656 h 938372"/>
                  <a:gd name="connsiteX4-689" fmla="*/ 391740 w 432956"/>
                  <a:gd name="connsiteY4-690" fmla="*/ 938372 h 938372"/>
                  <a:gd name="connsiteX5-691" fmla="*/ 41218 w 432956"/>
                  <a:gd name="connsiteY5-692" fmla="*/ 938372 h 938372"/>
                  <a:gd name="connsiteX6-693" fmla="*/ 138592 w 432956"/>
                  <a:gd name="connsiteY6-694" fmla="*/ 458103 h 938372"/>
                  <a:gd name="connsiteX7-695" fmla="*/ 63405 w 432956"/>
                  <a:gd name="connsiteY7-696" fmla="*/ 260163 h 938372"/>
                  <a:gd name="connsiteX8-697" fmla="*/ 0 w 432956"/>
                  <a:gd name="connsiteY8-698" fmla="*/ 152400 h 938372"/>
                  <a:gd name="connsiteX9-699" fmla="*/ 216478 w 432956"/>
                  <a:gd name="connsiteY9-700" fmla="*/ 0 h 938372"/>
                  <a:gd name="connsiteX0-701" fmla="*/ 216478 w 432956"/>
                  <a:gd name="connsiteY0-702" fmla="*/ 0 h 938372"/>
                  <a:gd name="connsiteX1-703" fmla="*/ 432956 w 432956"/>
                  <a:gd name="connsiteY1-704" fmla="*/ 152400 h 938372"/>
                  <a:gd name="connsiteX2-705" fmla="*/ 369551 w 432956"/>
                  <a:gd name="connsiteY2-706" fmla="*/ 260163 h 938372"/>
                  <a:gd name="connsiteX3-707" fmla="*/ 318874 w 432956"/>
                  <a:gd name="connsiteY3-708" fmla="*/ 457656 h 938372"/>
                  <a:gd name="connsiteX4-709" fmla="*/ 391740 w 432956"/>
                  <a:gd name="connsiteY4-710" fmla="*/ 938372 h 938372"/>
                  <a:gd name="connsiteX5-711" fmla="*/ 41218 w 432956"/>
                  <a:gd name="connsiteY5-712" fmla="*/ 938372 h 938372"/>
                  <a:gd name="connsiteX6-713" fmla="*/ 138592 w 432956"/>
                  <a:gd name="connsiteY6-714" fmla="*/ 458103 h 938372"/>
                  <a:gd name="connsiteX7-715" fmla="*/ 63405 w 432956"/>
                  <a:gd name="connsiteY7-716" fmla="*/ 260163 h 938372"/>
                  <a:gd name="connsiteX8-717" fmla="*/ 0 w 432956"/>
                  <a:gd name="connsiteY8-718" fmla="*/ 152400 h 938372"/>
                  <a:gd name="connsiteX9-719" fmla="*/ 216478 w 432956"/>
                  <a:gd name="connsiteY9-720" fmla="*/ 0 h 938372"/>
                  <a:gd name="connsiteX0-721" fmla="*/ 391740 w 483180"/>
                  <a:gd name="connsiteY0-722" fmla="*/ 938372 h 1029812"/>
                  <a:gd name="connsiteX1-723" fmla="*/ 41218 w 483180"/>
                  <a:gd name="connsiteY1-724" fmla="*/ 938372 h 1029812"/>
                  <a:gd name="connsiteX2-725" fmla="*/ 138592 w 483180"/>
                  <a:gd name="connsiteY2-726" fmla="*/ 458103 h 1029812"/>
                  <a:gd name="connsiteX3-727" fmla="*/ 63405 w 483180"/>
                  <a:gd name="connsiteY3-728" fmla="*/ 260163 h 1029812"/>
                  <a:gd name="connsiteX4-729" fmla="*/ 0 w 483180"/>
                  <a:gd name="connsiteY4-730" fmla="*/ 152400 h 1029812"/>
                  <a:gd name="connsiteX5-731" fmla="*/ 216478 w 483180"/>
                  <a:gd name="connsiteY5-732" fmla="*/ 0 h 1029812"/>
                  <a:gd name="connsiteX6-733" fmla="*/ 432956 w 483180"/>
                  <a:gd name="connsiteY6-734" fmla="*/ 152400 h 1029812"/>
                  <a:gd name="connsiteX7-735" fmla="*/ 369551 w 483180"/>
                  <a:gd name="connsiteY7-736" fmla="*/ 260163 h 1029812"/>
                  <a:gd name="connsiteX8-737" fmla="*/ 318874 w 483180"/>
                  <a:gd name="connsiteY8-738" fmla="*/ 457656 h 1029812"/>
                  <a:gd name="connsiteX9-739" fmla="*/ 483180 w 483180"/>
                  <a:gd name="connsiteY9-740" fmla="*/ 1029812 h 1029812"/>
                  <a:gd name="connsiteX0-741" fmla="*/ 41218 w 483180"/>
                  <a:gd name="connsiteY0-742" fmla="*/ 938372 h 1029812"/>
                  <a:gd name="connsiteX1-743" fmla="*/ 138592 w 483180"/>
                  <a:gd name="connsiteY1-744" fmla="*/ 458103 h 1029812"/>
                  <a:gd name="connsiteX2-745" fmla="*/ 63405 w 483180"/>
                  <a:gd name="connsiteY2-746" fmla="*/ 260163 h 1029812"/>
                  <a:gd name="connsiteX3-747" fmla="*/ 0 w 483180"/>
                  <a:gd name="connsiteY3-748" fmla="*/ 152400 h 1029812"/>
                  <a:gd name="connsiteX4-749" fmla="*/ 216478 w 483180"/>
                  <a:gd name="connsiteY4-750" fmla="*/ 0 h 1029812"/>
                  <a:gd name="connsiteX5-751" fmla="*/ 432956 w 483180"/>
                  <a:gd name="connsiteY5-752" fmla="*/ 152400 h 1029812"/>
                  <a:gd name="connsiteX6-753" fmla="*/ 369551 w 483180"/>
                  <a:gd name="connsiteY6-754" fmla="*/ 260163 h 1029812"/>
                  <a:gd name="connsiteX7-755" fmla="*/ 318874 w 483180"/>
                  <a:gd name="connsiteY7-756" fmla="*/ 457656 h 1029812"/>
                  <a:gd name="connsiteX8-757" fmla="*/ 483180 w 483180"/>
                  <a:gd name="connsiteY8-758" fmla="*/ 1029812 h 1029812"/>
                  <a:gd name="connsiteX0-759" fmla="*/ 41218 w 432956"/>
                  <a:gd name="connsiteY0-760" fmla="*/ 938372 h 938372"/>
                  <a:gd name="connsiteX1-761" fmla="*/ 138592 w 432956"/>
                  <a:gd name="connsiteY1-762" fmla="*/ 458103 h 938372"/>
                  <a:gd name="connsiteX2-763" fmla="*/ 63405 w 432956"/>
                  <a:gd name="connsiteY2-764" fmla="*/ 260163 h 938372"/>
                  <a:gd name="connsiteX3-765" fmla="*/ 0 w 432956"/>
                  <a:gd name="connsiteY3-766" fmla="*/ 152400 h 938372"/>
                  <a:gd name="connsiteX4-767" fmla="*/ 216478 w 432956"/>
                  <a:gd name="connsiteY4-768" fmla="*/ 0 h 938372"/>
                  <a:gd name="connsiteX5-769" fmla="*/ 432956 w 432956"/>
                  <a:gd name="connsiteY5-770" fmla="*/ 152400 h 938372"/>
                  <a:gd name="connsiteX6-771" fmla="*/ 369551 w 432956"/>
                  <a:gd name="connsiteY6-772" fmla="*/ 260163 h 938372"/>
                  <a:gd name="connsiteX7-773" fmla="*/ 318874 w 432956"/>
                  <a:gd name="connsiteY7-774" fmla="*/ 457656 h 938372"/>
                  <a:gd name="connsiteX8-775" fmla="*/ 422855 w 432956"/>
                  <a:gd name="connsiteY8-776" fmla="*/ 925037 h 938372"/>
                  <a:gd name="connsiteX0-777" fmla="*/ 41218 w 432956"/>
                  <a:gd name="connsiteY0-778" fmla="*/ 938372 h 938372"/>
                  <a:gd name="connsiteX1-779" fmla="*/ 138592 w 432956"/>
                  <a:gd name="connsiteY1-780" fmla="*/ 458103 h 938372"/>
                  <a:gd name="connsiteX2-781" fmla="*/ 63405 w 432956"/>
                  <a:gd name="connsiteY2-782" fmla="*/ 260163 h 938372"/>
                  <a:gd name="connsiteX3-783" fmla="*/ 0 w 432956"/>
                  <a:gd name="connsiteY3-784" fmla="*/ 152400 h 938372"/>
                  <a:gd name="connsiteX4-785" fmla="*/ 216478 w 432956"/>
                  <a:gd name="connsiteY4-786" fmla="*/ 0 h 938372"/>
                  <a:gd name="connsiteX5-787" fmla="*/ 432956 w 432956"/>
                  <a:gd name="connsiteY5-788" fmla="*/ 152400 h 938372"/>
                  <a:gd name="connsiteX6-789" fmla="*/ 369551 w 432956"/>
                  <a:gd name="connsiteY6-790" fmla="*/ 260163 h 938372"/>
                  <a:gd name="connsiteX7-791" fmla="*/ 318874 w 432956"/>
                  <a:gd name="connsiteY7-792" fmla="*/ 457656 h 938372"/>
                  <a:gd name="connsiteX8-793" fmla="*/ 422855 w 432956"/>
                  <a:gd name="connsiteY8-794" fmla="*/ 925037 h 938372"/>
                  <a:gd name="connsiteX0-795" fmla="*/ 41218 w 432956"/>
                  <a:gd name="connsiteY0-796" fmla="*/ 938372 h 938372"/>
                  <a:gd name="connsiteX1-797" fmla="*/ 138592 w 432956"/>
                  <a:gd name="connsiteY1-798" fmla="*/ 458103 h 938372"/>
                  <a:gd name="connsiteX2-799" fmla="*/ 63405 w 432956"/>
                  <a:gd name="connsiteY2-800" fmla="*/ 260163 h 938372"/>
                  <a:gd name="connsiteX3-801" fmla="*/ 0 w 432956"/>
                  <a:gd name="connsiteY3-802" fmla="*/ 152400 h 938372"/>
                  <a:gd name="connsiteX4-803" fmla="*/ 216478 w 432956"/>
                  <a:gd name="connsiteY4-804" fmla="*/ 0 h 938372"/>
                  <a:gd name="connsiteX5-805" fmla="*/ 432956 w 432956"/>
                  <a:gd name="connsiteY5-806" fmla="*/ 152400 h 938372"/>
                  <a:gd name="connsiteX6-807" fmla="*/ 369551 w 432956"/>
                  <a:gd name="connsiteY6-808" fmla="*/ 260163 h 938372"/>
                  <a:gd name="connsiteX7-809" fmla="*/ 318874 w 432956"/>
                  <a:gd name="connsiteY7-810" fmla="*/ 457656 h 938372"/>
                  <a:gd name="connsiteX8-811" fmla="*/ 400630 w 432956"/>
                  <a:gd name="connsiteY8-812" fmla="*/ 925037 h 938372"/>
                  <a:gd name="connsiteX0-813" fmla="*/ 41218 w 432956"/>
                  <a:gd name="connsiteY0-814" fmla="*/ 938372 h 938372"/>
                  <a:gd name="connsiteX1-815" fmla="*/ 138592 w 432956"/>
                  <a:gd name="connsiteY1-816" fmla="*/ 458103 h 938372"/>
                  <a:gd name="connsiteX2-817" fmla="*/ 63405 w 432956"/>
                  <a:gd name="connsiteY2-818" fmla="*/ 260163 h 938372"/>
                  <a:gd name="connsiteX3-819" fmla="*/ 0 w 432956"/>
                  <a:gd name="connsiteY3-820" fmla="*/ 152400 h 938372"/>
                  <a:gd name="connsiteX4-821" fmla="*/ 216478 w 432956"/>
                  <a:gd name="connsiteY4-822" fmla="*/ 0 h 938372"/>
                  <a:gd name="connsiteX5-823" fmla="*/ 432956 w 432956"/>
                  <a:gd name="connsiteY5-824" fmla="*/ 152400 h 938372"/>
                  <a:gd name="connsiteX6-825" fmla="*/ 369551 w 432956"/>
                  <a:gd name="connsiteY6-826" fmla="*/ 260163 h 938372"/>
                  <a:gd name="connsiteX7-827" fmla="*/ 318874 w 432956"/>
                  <a:gd name="connsiteY7-828" fmla="*/ 457656 h 938372"/>
                  <a:gd name="connsiteX8-829" fmla="*/ 400630 w 432956"/>
                  <a:gd name="connsiteY8-830" fmla="*/ 925037 h 938372"/>
                  <a:gd name="connsiteX0-831" fmla="*/ 41218 w 432956"/>
                  <a:gd name="connsiteY0-832" fmla="*/ 938372 h 938372"/>
                  <a:gd name="connsiteX1-833" fmla="*/ 138592 w 432956"/>
                  <a:gd name="connsiteY1-834" fmla="*/ 458103 h 938372"/>
                  <a:gd name="connsiteX2-835" fmla="*/ 63405 w 432956"/>
                  <a:gd name="connsiteY2-836" fmla="*/ 260163 h 938372"/>
                  <a:gd name="connsiteX3-837" fmla="*/ 0 w 432956"/>
                  <a:gd name="connsiteY3-838" fmla="*/ 152400 h 938372"/>
                  <a:gd name="connsiteX4-839" fmla="*/ 216478 w 432956"/>
                  <a:gd name="connsiteY4-840" fmla="*/ 0 h 938372"/>
                  <a:gd name="connsiteX5-841" fmla="*/ 432956 w 432956"/>
                  <a:gd name="connsiteY5-842" fmla="*/ 152400 h 938372"/>
                  <a:gd name="connsiteX6-843" fmla="*/ 369551 w 432956"/>
                  <a:gd name="connsiteY6-844" fmla="*/ 260163 h 938372"/>
                  <a:gd name="connsiteX7-845" fmla="*/ 318874 w 432956"/>
                  <a:gd name="connsiteY7-846" fmla="*/ 454481 h 938372"/>
                  <a:gd name="connsiteX8-847" fmla="*/ 400630 w 432956"/>
                  <a:gd name="connsiteY8-848" fmla="*/ 925037 h 938372"/>
                  <a:gd name="connsiteX0-849" fmla="*/ 41218 w 432956"/>
                  <a:gd name="connsiteY0-850" fmla="*/ 938372 h 938372"/>
                  <a:gd name="connsiteX1-851" fmla="*/ 138592 w 432956"/>
                  <a:gd name="connsiteY1-852" fmla="*/ 458103 h 938372"/>
                  <a:gd name="connsiteX2-853" fmla="*/ 63405 w 432956"/>
                  <a:gd name="connsiteY2-854" fmla="*/ 260163 h 938372"/>
                  <a:gd name="connsiteX3-855" fmla="*/ 0 w 432956"/>
                  <a:gd name="connsiteY3-856" fmla="*/ 152400 h 938372"/>
                  <a:gd name="connsiteX4-857" fmla="*/ 216478 w 432956"/>
                  <a:gd name="connsiteY4-858" fmla="*/ 0 h 938372"/>
                  <a:gd name="connsiteX5-859" fmla="*/ 432956 w 432956"/>
                  <a:gd name="connsiteY5-860" fmla="*/ 152400 h 938372"/>
                  <a:gd name="connsiteX6-861" fmla="*/ 369551 w 432956"/>
                  <a:gd name="connsiteY6-862" fmla="*/ 260163 h 938372"/>
                  <a:gd name="connsiteX7-863" fmla="*/ 318874 w 432956"/>
                  <a:gd name="connsiteY7-864" fmla="*/ 454481 h 938372"/>
                  <a:gd name="connsiteX8-865" fmla="*/ 400630 w 432956"/>
                  <a:gd name="connsiteY8-866" fmla="*/ 925037 h 938372"/>
                  <a:gd name="connsiteX0-867" fmla="*/ 41218 w 432956"/>
                  <a:gd name="connsiteY0-868" fmla="*/ 938372 h 938372"/>
                  <a:gd name="connsiteX1-869" fmla="*/ 138592 w 432956"/>
                  <a:gd name="connsiteY1-870" fmla="*/ 458103 h 938372"/>
                  <a:gd name="connsiteX2-871" fmla="*/ 63405 w 432956"/>
                  <a:gd name="connsiteY2-872" fmla="*/ 260163 h 938372"/>
                  <a:gd name="connsiteX3-873" fmla="*/ 0 w 432956"/>
                  <a:gd name="connsiteY3-874" fmla="*/ 152400 h 938372"/>
                  <a:gd name="connsiteX4-875" fmla="*/ 216478 w 432956"/>
                  <a:gd name="connsiteY4-876" fmla="*/ 0 h 938372"/>
                  <a:gd name="connsiteX5-877" fmla="*/ 432956 w 432956"/>
                  <a:gd name="connsiteY5-878" fmla="*/ 152400 h 938372"/>
                  <a:gd name="connsiteX6-879" fmla="*/ 369551 w 432956"/>
                  <a:gd name="connsiteY6-880" fmla="*/ 260163 h 938372"/>
                  <a:gd name="connsiteX7-881" fmla="*/ 318874 w 432956"/>
                  <a:gd name="connsiteY7-882" fmla="*/ 454481 h 938372"/>
                  <a:gd name="connsiteX8-883" fmla="*/ 400630 w 432956"/>
                  <a:gd name="connsiteY8-884" fmla="*/ 925037 h 938372"/>
                  <a:gd name="connsiteX0-885" fmla="*/ 41218 w 432956"/>
                  <a:gd name="connsiteY0-886" fmla="*/ 938372 h 938372"/>
                  <a:gd name="connsiteX1-887" fmla="*/ 138592 w 432956"/>
                  <a:gd name="connsiteY1-888" fmla="*/ 458103 h 938372"/>
                  <a:gd name="connsiteX2-889" fmla="*/ 63405 w 432956"/>
                  <a:gd name="connsiteY2-890" fmla="*/ 260163 h 938372"/>
                  <a:gd name="connsiteX3-891" fmla="*/ 0 w 432956"/>
                  <a:gd name="connsiteY3-892" fmla="*/ 152400 h 938372"/>
                  <a:gd name="connsiteX4-893" fmla="*/ 216478 w 432956"/>
                  <a:gd name="connsiteY4-894" fmla="*/ 0 h 938372"/>
                  <a:gd name="connsiteX5-895" fmla="*/ 432956 w 432956"/>
                  <a:gd name="connsiteY5-896" fmla="*/ 152400 h 938372"/>
                  <a:gd name="connsiteX6-897" fmla="*/ 369551 w 432956"/>
                  <a:gd name="connsiteY6-898" fmla="*/ 260163 h 938372"/>
                  <a:gd name="connsiteX7-899" fmla="*/ 318874 w 432956"/>
                  <a:gd name="connsiteY7-900" fmla="*/ 454481 h 938372"/>
                  <a:gd name="connsiteX8-901" fmla="*/ 400630 w 432956"/>
                  <a:gd name="connsiteY8-902" fmla="*/ 925037 h 938372"/>
                  <a:gd name="connsiteX0-903" fmla="*/ 41218 w 432956"/>
                  <a:gd name="connsiteY0-904" fmla="*/ 938372 h 938372"/>
                  <a:gd name="connsiteX1-905" fmla="*/ 138592 w 432956"/>
                  <a:gd name="connsiteY1-906" fmla="*/ 458103 h 938372"/>
                  <a:gd name="connsiteX2-907" fmla="*/ 63405 w 432956"/>
                  <a:gd name="connsiteY2-908" fmla="*/ 260163 h 938372"/>
                  <a:gd name="connsiteX3-909" fmla="*/ 0 w 432956"/>
                  <a:gd name="connsiteY3-910" fmla="*/ 152400 h 938372"/>
                  <a:gd name="connsiteX4-911" fmla="*/ 216478 w 432956"/>
                  <a:gd name="connsiteY4-912" fmla="*/ 0 h 938372"/>
                  <a:gd name="connsiteX5-913" fmla="*/ 432956 w 432956"/>
                  <a:gd name="connsiteY5-914" fmla="*/ 152400 h 938372"/>
                  <a:gd name="connsiteX6-915" fmla="*/ 369551 w 432956"/>
                  <a:gd name="connsiteY6-916" fmla="*/ 260163 h 938372"/>
                  <a:gd name="connsiteX7-917" fmla="*/ 315699 w 432956"/>
                  <a:gd name="connsiteY7-918" fmla="*/ 454481 h 938372"/>
                  <a:gd name="connsiteX8-919" fmla="*/ 400630 w 432956"/>
                  <a:gd name="connsiteY8-920" fmla="*/ 925037 h 938372"/>
                  <a:gd name="connsiteX0-921" fmla="*/ 41218 w 432956"/>
                  <a:gd name="connsiteY0-922" fmla="*/ 938372 h 938372"/>
                  <a:gd name="connsiteX1-923" fmla="*/ 138592 w 432956"/>
                  <a:gd name="connsiteY1-924" fmla="*/ 458103 h 938372"/>
                  <a:gd name="connsiteX2-925" fmla="*/ 63405 w 432956"/>
                  <a:gd name="connsiteY2-926" fmla="*/ 260163 h 938372"/>
                  <a:gd name="connsiteX3-927" fmla="*/ 0 w 432956"/>
                  <a:gd name="connsiteY3-928" fmla="*/ 152400 h 938372"/>
                  <a:gd name="connsiteX4-929" fmla="*/ 216478 w 432956"/>
                  <a:gd name="connsiteY4-930" fmla="*/ 0 h 938372"/>
                  <a:gd name="connsiteX5-931" fmla="*/ 432956 w 432956"/>
                  <a:gd name="connsiteY5-932" fmla="*/ 152400 h 938372"/>
                  <a:gd name="connsiteX6-933" fmla="*/ 369551 w 432956"/>
                  <a:gd name="connsiteY6-934" fmla="*/ 260163 h 938372"/>
                  <a:gd name="connsiteX7-935" fmla="*/ 315699 w 432956"/>
                  <a:gd name="connsiteY7-936" fmla="*/ 454481 h 938372"/>
                  <a:gd name="connsiteX8-937" fmla="*/ 400630 w 432956"/>
                  <a:gd name="connsiteY8-938" fmla="*/ 925037 h 938372"/>
                  <a:gd name="connsiteX0-939" fmla="*/ 41218 w 432956"/>
                  <a:gd name="connsiteY0-940" fmla="*/ 938372 h 938372"/>
                  <a:gd name="connsiteX1-941" fmla="*/ 138592 w 432956"/>
                  <a:gd name="connsiteY1-942" fmla="*/ 458103 h 938372"/>
                  <a:gd name="connsiteX2-943" fmla="*/ 63405 w 432956"/>
                  <a:gd name="connsiteY2-944" fmla="*/ 260163 h 938372"/>
                  <a:gd name="connsiteX3-945" fmla="*/ 0 w 432956"/>
                  <a:gd name="connsiteY3-946" fmla="*/ 152400 h 938372"/>
                  <a:gd name="connsiteX4-947" fmla="*/ 216478 w 432956"/>
                  <a:gd name="connsiteY4-948" fmla="*/ 0 h 938372"/>
                  <a:gd name="connsiteX5-949" fmla="*/ 432956 w 432956"/>
                  <a:gd name="connsiteY5-950" fmla="*/ 152400 h 938372"/>
                  <a:gd name="connsiteX6-951" fmla="*/ 369551 w 432956"/>
                  <a:gd name="connsiteY6-952" fmla="*/ 260163 h 938372"/>
                  <a:gd name="connsiteX7-953" fmla="*/ 315699 w 432956"/>
                  <a:gd name="connsiteY7-954" fmla="*/ 454481 h 938372"/>
                  <a:gd name="connsiteX8-955" fmla="*/ 400630 w 432956"/>
                  <a:gd name="connsiteY8-956" fmla="*/ 925037 h 938372"/>
                  <a:gd name="connsiteX0-957" fmla="*/ 41218 w 432956"/>
                  <a:gd name="connsiteY0-958" fmla="*/ 938372 h 938372"/>
                  <a:gd name="connsiteX1-959" fmla="*/ 138592 w 432956"/>
                  <a:gd name="connsiteY1-960" fmla="*/ 458103 h 938372"/>
                  <a:gd name="connsiteX2-961" fmla="*/ 63405 w 432956"/>
                  <a:gd name="connsiteY2-962" fmla="*/ 260163 h 938372"/>
                  <a:gd name="connsiteX3-963" fmla="*/ 0 w 432956"/>
                  <a:gd name="connsiteY3-964" fmla="*/ 152400 h 938372"/>
                  <a:gd name="connsiteX4-965" fmla="*/ 216478 w 432956"/>
                  <a:gd name="connsiteY4-966" fmla="*/ 0 h 938372"/>
                  <a:gd name="connsiteX5-967" fmla="*/ 432956 w 432956"/>
                  <a:gd name="connsiteY5-968" fmla="*/ 152400 h 938372"/>
                  <a:gd name="connsiteX6-969" fmla="*/ 369551 w 432956"/>
                  <a:gd name="connsiteY6-970" fmla="*/ 260163 h 938372"/>
                  <a:gd name="connsiteX7-971" fmla="*/ 315699 w 432956"/>
                  <a:gd name="connsiteY7-972" fmla="*/ 454481 h 938372"/>
                  <a:gd name="connsiteX8-973" fmla="*/ 400630 w 432956"/>
                  <a:gd name="connsiteY8-974" fmla="*/ 925037 h 938372"/>
                  <a:gd name="connsiteX0-975" fmla="*/ 41218 w 432956"/>
                  <a:gd name="connsiteY0-976" fmla="*/ 938372 h 938372"/>
                  <a:gd name="connsiteX1-977" fmla="*/ 138592 w 432956"/>
                  <a:gd name="connsiteY1-978" fmla="*/ 458103 h 938372"/>
                  <a:gd name="connsiteX2-979" fmla="*/ 63405 w 432956"/>
                  <a:gd name="connsiteY2-980" fmla="*/ 260163 h 938372"/>
                  <a:gd name="connsiteX3-981" fmla="*/ 0 w 432956"/>
                  <a:gd name="connsiteY3-982" fmla="*/ 152400 h 938372"/>
                  <a:gd name="connsiteX4-983" fmla="*/ 216478 w 432956"/>
                  <a:gd name="connsiteY4-984" fmla="*/ 0 h 938372"/>
                  <a:gd name="connsiteX5-985" fmla="*/ 432956 w 432956"/>
                  <a:gd name="connsiteY5-986" fmla="*/ 152400 h 938372"/>
                  <a:gd name="connsiteX6-987" fmla="*/ 369551 w 432956"/>
                  <a:gd name="connsiteY6-988" fmla="*/ 260163 h 938372"/>
                  <a:gd name="connsiteX7-989" fmla="*/ 315699 w 432956"/>
                  <a:gd name="connsiteY7-990" fmla="*/ 454481 h 938372"/>
                  <a:gd name="connsiteX8-991" fmla="*/ 394280 w 432956"/>
                  <a:gd name="connsiteY8-992" fmla="*/ 928212 h 9383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p>
            </p:txBody>
          </p:sp>
        </p:grpSp>
        <p:grpSp>
          <p:nvGrpSpPr>
            <p:cNvPr id="11" name="组合 10">
              <a:extLst>
                <a:ext uri="{FF2B5EF4-FFF2-40B4-BE49-F238E27FC236}">
                  <a16:creationId xmlns:a16="http://schemas.microsoft.com/office/drawing/2014/main" id="{34D4FD07-665C-02F9-55E2-357AE7D4A326}"/>
                </a:ext>
              </a:extLst>
            </p:cNvPr>
            <p:cNvGrpSpPr/>
            <p:nvPr/>
          </p:nvGrpSpPr>
          <p:grpSpPr>
            <a:xfrm>
              <a:off x="1237123" y="5341566"/>
              <a:ext cx="2244948" cy="445655"/>
              <a:chOff x="1232023" y="5736312"/>
              <a:chExt cx="2244948" cy="445655"/>
            </a:xfrm>
          </p:grpSpPr>
          <p:sp>
            <p:nvSpPr>
              <p:cNvPr id="13" name="圆角矩形 36">
                <a:extLst>
                  <a:ext uri="{FF2B5EF4-FFF2-40B4-BE49-F238E27FC236}">
                    <a16:creationId xmlns:a16="http://schemas.microsoft.com/office/drawing/2014/main" id="{E9DF1163-6843-452F-0A16-2711F99A9728}"/>
                  </a:ext>
                </a:extLst>
              </p:cNvPr>
              <p:cNvSpPr/>
              <p:nvPr/>
            </p:nvSpPr>
            <p:spPr>
              <a:xfrm>
                <a:off x="1232023" y="5736312"/>
                <a:ext cx="2244948" cy="445116"/>
              </a:xfrm>
              <a:prstGeom prst="roundRect">
                <a:avLst>
                  <a:gd name="adj" fmla="val 50000"/>
                </a:avLst>
              </a:prstGeom>
              <a:solidFill>
                <a:srgbClr val="005C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4" name="文本框 268">
                <a:extLst>
                  <a:ext uri="{FF2B5EF4-FFF2-40B4-BE49-F238E27FC236}">
                    <a16:creationId xmlns:a16="http://schemas.microsoft.com/office/drawing/2014/main" id="{0FE908C9-11F3-A81F-CE92-C8C8D0FF0776}"/>
                  </a:ext>
                </a:extLst>
              </p:cNvPr>
              <p:cNvSpPr txBox="1"/>
              <p:nvPr/>
            </p:nvSpPr>
            <p:spPr>
              <a:xfrm>
                <a:off x="1667770" y="5752707"/>
                <a:ext cx="1372952" cy="429260"/>
              </a:xfrm>
              <a:prstGeom prst="rect">
                <a:avLst/>
              </a:prstGeom>
              <a:noFill/>
              <a:effectLst/>
            </p:spPr>
            <p:txBody>
              <a:bodyPr wrap="square" rtlCol="0">
                <a:spAutoFit/>
              </a:bodyPr>
              <a:lstStyle>
                <a:defPPr>
                  <a:defRPr lang="zh-CN"/>
                </a:defPPr>
                <a:lvl1pPr algn="ctr">
                  <a:defRPr sz="2000">
                    <a:solidFill>
                      <a:srgbClr val="FFFFFF"/>
                    </a:solidFill>
                    <a:latin typeface="微软雅黑" panose="020B0503020204020204" pitchFamily="34" charset="-122"/>
                    <a:ea typeface="微软雅黑" panose="020B0503020204020204" pitchFamily="34" charset="-122"/>
                    <a:cs typeface="Kartika" panose="02020503030404060203" pitchFamily="18" charset="0"/>
                  </a:defRPr>
                </a:lvl1pPr>
              </a:lstStyle>
              <a:p>
                <a:r>
                  <a:rPr lang="en-US" altLang="zh-CN" sz="1500" dirty="0"/>
                  <a:t>01</a:t>
                </a:r>
              </a:p>
            </p:txBody>
          </p:sp>
        </p:grpSp>
        <p:sp>
          <p:nvSpPr>
            <p:cNvPr id="12" name="矩形 11">
              <a:extLst>
                <a:ext uri="{FF2B5EF4-FFF2-40B4-BE49-F238E27FC236}">
                  <a16:creationId xmlns:a16="http://schemas.microsoft.com/office/drawing/2014/main" id="{C2EAFD0C-13B7-7A5A-CFE0-04D77A2545DF}"/>
                </a:ext>
              </a:extLst>
            </p:cNvPr>
            <p:cNvSpPr/>
            <p:nvPr/>
          </p:nvSpPr>
          <p:spPr>
            <a:xfrm>
              <a:off x="1277060" y="2807865"/>
              <a:ext cx="2154767" cy="2724573"/>
            </a:xfrm>
            <a:prstGeom prst="rect">
              <a:avLst/>
            </a:prstGeom>
          </p:spPr>
          <p:txBody>
            <a:bodyPr wrap="square" lIns="68577" tIns="34288" rIns="68577" bIns="34288">
              <a:noAutofit/>
            </a:bodyPr>
            <a:lstStyle/>
            <a:p>
              <a:pPr algn="l">
                <a:lnSpc>
                  <a:spcPct val="150000"/>
                </a:lnSpc>
              </a:pPr>
              <a:r>
                <a:rPr lang="zh-CN" altLang="zh-CN" sz="1400" dirty="0">
                  <a:latin typeface="微软雅黑" panose="020B0503020204020204" pitchFamily="34" charset="-122"/>
                  <a:ea typeface="微软雅黑" panose="020B0503020204020204" pitchFamily="34" charset="-122"/>
                </a:rPr>
                <a:t>目前系统主要是单一社团内部管理</a:t>
              </a:r>
              <a:r>
                <a:rPr lang="zh-CN" altLang="en-US" sz="1400" dirty="0">
                  <a:latin typeface="微软雅黑" panose="020B0503020204020204" pitchFamily="34" charset="-122"/>
                  <a:ea typeface="微软雅黑" panose="020B0503020204020204" pitchFamily="34" charset="-122"/>
                </a:rPr>
                <a:t>，未来会增加互动功能，关联社交媒体，增强社交属性</a:t>
              </a:r>
            </a:p>
          </p:txBody>
        </p:sp>
      </p:grpSp>
      <p:grpSp>
        <p:nvGrpSpPr>
          <p:cNvPr id="17" name="组合 16">
            <a:extLst>
              <a:ext uri="{FF2B5EF4-FFF2-40B4-BE49-F238E27FC236}">
                <a16:creationId xmlns:a16="http://schemas.microsoft.com/office/drawing/2014/main" id="{3ABFD653-85FB-FDB9-E85C-927A2B0BF22D}"/>
              </a:ext>
            </a:extLst>
          </p:cNvPr>
          <p:cNvGrpSpPr/>
          <p:nvPr/>
        </p:nvGrpSpPr>
        <p:grpSpPr>
          <a:xfrm>
            <a:off x="4785057" y="1373968"/>
            <a:ext cx="2789355" cy="3854697"/>
            <a:chOff x="4208254" y="1323658"/>
            <a:chExt cx="3719140" cy="5139596"/>
          </a:xfrm>
        </p:grpSpPr>
        <p:grpSp>
          <p:nvGrpSpPr>
            <p:cNvPr id="21" name="组合 20">
              <a:extLst>
                <a:ext uri="{FF2B5EF4-FFF2-40B4-BE49-F238E27FC236}">
                  <a16:creationId xmlns:a16="http://schemas.microsoft.com/office/drawing/2014/main" id="{7E0AEA30-ECAC-B497-E030-F851383324C4}"/>
                </a:ext>
              </a:extLst>
            </p:cNvPr>
            <p:cNvGrpSpPr/>
            <p:nvPr/>
          </p:nvGrpSpPr>
          <p:grpSpPr>
            <a:xfrm>
              <a:off x="4208254" y="1769833"/>
              <a:ext cx="3719140" cy="4693421"/>
              <a:chOff x="655912" y="2105133"/>
              <a:chExt cx="2607791" cy="4693421"/>
            </a:xfrm>
          </p:grpSpPr>
          <p:sp>
            <p:nvSpPr>
              <p:cNvPr id="30" name="直角三角形 69">
                <a:extLst>
                  <a:ext uri="{FF2B5EF4-FFF2-40B4-BE49-F238E27FC236}">
                    <a16:creationId xmlns:a16="http://schemas.microsoft.com/office/drawing/2014/main" id="{5638C68C-850C-5F60-117A-85625FCC1FF0}"/>
                  </a:ext>
                </a:extLst>
              </p:cNvPr>
              <p:cNvSpPr/>
              <p:nvPr/>
            </p:nvSpPr>
            <p:spPr>
              <a:xfrm rot="5400000" flipH="1">
                <a:off x="735314" y="4270165"/>
                <a:ext cx="4693421" cy="363357"/>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 name="connsiteX0-17" fmla="*/ 174418 w 2267687"/>
                  <a:gd name="connsiteY0-18" fmla="*/ 303531 h 303531"/>
                  <a:gd name="connsiteX1-19" fmla="*/ 0 w 2267687"/>
                  <a:gd name="connsiteY1-20" fmla="*/ 0 h 303531"/>
                  <a:gd name="connsiteX2-21" fmla="*/ 2267687 w 2267687"/>
                  <a:gd name="connsiteY2-22" fmla="*/ 290831 h 303531"/>
                  <a:gd name="connsiteX3-23" fmla="*/ 174418 w 2267687"/>
                  <a:gd name="connsiteY3-24" fmla="*/ 303531 h 303531"/>
                  <a:gd name="connsiteX0-25" fmla="*/ 172657 w 2265926"/>
                  <a:gd name="connsiteY0-26" fmla="*/ 316231 h 316231"/>
                  <a:gd name="connsiteX1-27" fmla="*/ 0 w 2265926"/>
                  <a:gd name="connsiteY1-28" fmla="*/ 0 h 316231"/>
                  <a:gd name="connsiteX2-29" fmla="*/ 2265926 w 2265926"/>
                  <a:gd name="connsiteY2-30" fmla="*/ 303531 h 316231"/>
                  <a:gd name="connsiteX3-31" fmla="*/ 172657 w 2265926"/>
                  <a:gd name="connsiteY3-32" fmla="*/ 316231 h 316231"/>
                </a:gdLst>
                <a:ahLst/>
                <a:cxnLst>
                  <a:cxn ang="0">
                    <a:pos x="connsiteX0-1" y="connsiteY0-2"/>
                  </a:cxn>
                  <a:cxn ang="0">
                    <a:pos x="connsiteX1-3" y="connsiteY1-4"/>
                  </a:cxn>
                  <a:cxn ang="0">
                    <a:pos x="connsiteX2-5" y="connsiteY2-6"/>
                  </a:cxn>
                  <a:cxn ang="0">
                    <a:pos x="connsiteX3-7" y="connsiteY3-8"/>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1" name="直角三角形 69">
                <a:extLst>
                  <a:ext uri="{FF2B5EF4-FFF2-40B4-BE49-F238E27FC236}">
                    <a16:creationId xmlns:a16="http://schemas.microsoft.com/office/drawing/2014/main" id="{E38FBD02-46E3-A8F0-87AF-BE1A536EF35D}"/>
                  </a:ext>
                </a:extLst>
              </p:cNvPr>
              <p:cNvSpPr/>
              <p:nvPr/>
            </p:nvSpPr>
            <p:spPr>
              <a:xfrm flipH="1" flipV="1">
                <a:off x="655912" y="6409659"/>
                <a:ext cx="2605627" cy="334172"/>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Lst>
                <a:ahLst/>
                <a:cxnLst>
                  <a:cxn ang="0">
                    <a:pos x="connsiteX0-1" y="connsiteY0-2"/>
                  </a:cxn>
                  <a:cxn ang="0">
                    <a:pos x="connsiteX1-3" y="connsiteY1-4"/>
                  </a:cxn>
                  <a:cxn ang="0">
                    <a:pos x="connsiteX2-5" y="connsiteY2-6"/>
                  </a:cxn>
                  <a:cxn ang="0">
                    <a:pos x="connsiteX3-7" y="connsiteY3-8"/>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2" name="矩形 31">
                <a:extLst>
                  <a:ext uri="{FF2B5EF4-FFF2-40B4-BE49-F238E27FC236}">
                    <a16:creationId xmlns:a16="http://schemas.microsoft.com/office/drawing/2014/main" id="{F43F2782-25D9-0731-B8CC-6A4F17B0BE11}"/>
                  </a:ext>
                </a:extLst>
              </p:cNvPr>
              <p:cNvSpPr/>
              <p:nvPr/>
            </p:nvSpPr>
            <p:spPr>
              <a:xfrm>
                <a:off x="1037203" y="2560945"/>
                <a:ext cx="1894121" cy="3877900"/>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3" name="矩形 32">
                <a:extLst>
                  <a:ext uri="{FF2B5EF4-FFF2-40B4-BE49-F238E27FC236}">
                    <a16:creationId xmlns:a16="http://schemas.microsoft.com/office/drawing/2014/main" id="{3CC39425-98CE-72B4-D5A3-FAE30175583B}"/>
                  </a:ext>
                </a:extLst>
              </p:cNvPr>
              <p:cNvSpPr/>
              <p:nvPr/>
            </p:nvSpPr>
            <p:spPr>
              <a:xfrm>
                <a:off x="1037203" y="2560945"/>
                <a:ext cx="1894121" cy="582162"/>
              </a:xfrm>
              <a:prstGeom prst="rect">
                <a:avLst/>
              </a:prstGeom>
              <a:solidFill>
                <a:srgbClr val="005CA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grpSp>
        <p:grpSp>
          <p:nvGrpSpPr>
            <p:cNvPr id="22" name="组合 21">
              <a:extLst>
                <a:ext uri="{FF2B5EF4-FFF2-40B4-BE49-F238E27FC236}">
                  <a16:creationId xmlns:a16="http://schemas.microsoft.com/office/drawing/2014/main" id="{442BAF08-FEDD-47D0-A263-441540DAFA5C}"/>
                </a:ext>
              </a:extLst>
            </p:cNvPr>
            <p:cNvGrpSpPr/>
            <p:nvPr/>
          </p:nvGrpSpPr>
          <p:grpSpPr>
            <a:xfrm>
              <a:off x="4953177" y="1323658"/>
              <a:ext cx="2244948" cy="4466851"/>
              <a:chOff x="4953177" y="1323658"/>
              <a:chExt cx="2244948" cy="4466851"/>
            </a:xfrm>
          </p:grpSpPr>
          <p:grpSp>
            <p:nvGrpSpPr>
              <p:cNvPr id="23" name="组合 22">
                <a:extLst>
                  <a:ext uri="{FF2B5EF4-FFF2-40B4-BE49-F238E27FC236}">
                    <a16:creationId xmlns:a16="http://schemas.microsoft.com/office/drawing/2014/main" id="{881029EE-AEFE-17D8-4B0D-42466FD179D6}"/>
                  </a:ext>
                </a:extLst>
              </p:cNvPr>
              <p:cNvGrpSpPr/>
              <p:nvPr/>
            </p:nvGrpSpPr>
            <p:grpSpPr>
              <a:xfrm>
                <a:off x="5505037" y="1323658"/>
                <a:ext cx="1136932" cy="1334681"/>
                <a:chOff x="6591300" y="1966752"/>
                <a:chExt cx="830580" cy="975045"/>
              </a:xfrm>
            </p:grpSpPr>
            <p:sp>
              <p:nvSpPr>
                <p:cNvPr id="28" name="任意多边形 23">
                  <a:extLst>
                    <a:ext uri="{FF2B5EF4-FFF2-40B4-BE49-F238E27FC236}">
                      <a16:creationId xmlns:a16="http://schemas.microsoft.com/office/drawing/2014/main" id="{0D7E9C26-E7F3-53B5-8FDC-C1B33561FE43}"/>
                    </a:ext>
                  </a:extLst>
                </p:cNvPr>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9" name="任意多边形 24">
                  <a:extLst>
                    <a:ext uri="{FF2B5EF4-FFF2-40B4-BE49-F238E27FC236}">
                      <a16:creationId xmlns:a16="http://schemas.microsoft.com/office/drawing/2014/main" id="{2E74E20A-96C8-0FCA-87A4-91DC216B06C5}"/>
                    </a:ext>
                  </a:extLst>
                </p:cNvPr>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1" fmla="*/ 216478 w 432956"/>
                    <a:gd name="connsiteY0-2" fmla="*/ 0 h 938372"/>
                    <a:gd name="connsiteX1-3" fmla="*/ 432956 w 432956"/>
                    <a:gd name="connsiteY1-4" fmla="*/ 152400 h 938372"/>
                    <a:gd name="connsiteX2-5" fmla="*/ 369551 w 432956"/>
                    <a:gd name="connsiteY2-6" fmla="*/ 260163 h 938372"/>
                    <a:gd name="connsiteX3-7" fmla="*/ 309290 w 432956"/>
                    <a:gd name="connsiteY3-8" fmla="*/ 288766 h 938372"/>
                    <a:gd name="connsiteX4-9" fmla="*/ 318874 w 432956"/>
                    <a:gd name="connsiteY4-10" fmla="*/ 390981 h 938372"/>
                    <a:gd name="connsiteX5-11" fmla="*/ 391740 w 432956"/>
                    <a:gd name="connsiteY5-12" fmla="*/ 938372 h 938372"/>
                    <a:gd name="connsiteX6-13" fmla="*/ 41218 w 432956"/>
                    <a:gd name="connsiteY6-14" fmla="*/ 938372 h 938372"/>
                    <a:gd name="connsiteX7-15" fmla="*/ 113192 w 432956"/>
                    <a:gd name="connsiteY7-16" fmla="*/ 391428 h 938372"/>
                    <a:gd name="connsiteX8-17" fmla="*/ 63405 w 432956"/>
                    <a:gd name="connsiteY8-18" fmla="*/ 260163 h 938372"/>
                    <a:gd name="connsiteX9-19" fmla="*/ 0 w 432956"/>
                    <a:gd name="connsiteY9-20" fmla="*/ 152400 h 938372"/>
                    <a:gd name="connsiteX10-21" fmla="*/ 216478 w 432956"/>
                    <a:gd name="connsiteY10-22" fmla="*/ 0 h 938372"/>
                    <a:gd name="connsiteX0-23" fmla="*/ 216478 w 432956"/>
                    <a:gd name="connsiteY0-24" fmla="*/ 0 h 938372"/>
                    <a:gd name="connsiteX1-25" fmla="*/ 432956 w 432956"/>
                    <a:gd name="connsiteY1-26" fmla="*/ 152400 h 938372"/>
                    <a:gd name="connsiteX2-27" fmla="*/ 369551 w 432956"/>
                    <a:gd name="connsiteY2-28" fmla="*/ 260163 h 938372"/>
                    <a:gd name="connsiteX3-29" fmla="*/ 309290 w 432956"/>
                    <a:gd name="connsiteY3-30" fmla="*/ 288766 h 938372"/>
                    <a:gd name="connsiteX4-31" fmla="*/ 318874 w 432956"/>
                    <a:gd name="connsiteY4-32" fmla="*/ 390981 h 938372"/>
                    <a:gd name="connsiteX5-33" fmla="*/ 391740 w 432956"/>
                    <a:gd name="connsiteY5-34" fmla="*/ 938372 h 938372"/>
                    <a:gd name="connsiteX6-35" fmla="*/ 41218 w 432956"/>
                    <a:gd name="connsiteY6-36" fmla="*/ 938372 h 938372"/>
                    <a:gd name="connsiteX7-37" fmla="*/ 113192 w 432956"/>
                    <a:gd name="connsiteY7-38" fmla="*/ 391428 h 938372"/>
                    <a:gd name="connsiteX8-39" fmla="*/ 63405 w 432956"/>
                    <a:gd name="connsiteY8-40" fmla="*/ 260163 h 938372"/>
                    <a:gd name="connsiteX9-41" fmla="*/ 0 w 432956"/>
                    <a:gd name="connsiteY9-42" fmla="*/ 152400 h 938372"/>
                    <a:gd name="connsiteX10-43" fmla="*/ 216478 w 432956"/>
                    <a:gd name="connsiteY10-44" fmla="*/ 0 h 938372"/>
                    <a:gd name="connsiteX0-45" fmla="*/ 216478 w 432956"/>
                    <a:gd name="connsiteY0-46" fmla="*/ 0 h 938372"/>
                    <a:gd name="connsiteX1-47" fmla="*/ 432956 w 432956"/>
                    <a:gd name="connsiteY1-48" fmla="*/ 152400 h 938372"/>
                    <a:gd name="connsiteX2-49" fmla="*/ 369551 w 432956"/>
                    <a:gd name="connsiteY2-50" fmla="*/ 260163 h 938372"/>
                    <a:gd name="connsiteX3-51" fmla="*/ 309290 w 432956"/>
                    <a:gd name="connsiteY3-52" fmla="*/ 288766 h 938372"/>
                    <a:gd name="connsiteX4-53" fmla="*/ 318874 w 432956"/>
                    <a:gd name="connsiteY4-54" fmla="*/ 390981 h 938372"/>
                    <a:gd name="connsiteX5-55" fmla="*/ 391740 w 432956"/>
                    <a:gd name="connsiteY5-56" fmla="*/ 938372 h 938372"/>
                    <a:gd name="connsiteX6-57" fmla="*/ 41218 w 432956"/>
                    <a:gd name="connsiteY6-58" fmla="*/ 938372 h 938372"/>
                    <a:gd name="connsiteX7-59" fmla="*/ 110017 w 432956"/>
                    <a:gd name="connsiteY7-60" fmla="*/ 429528 h 938372"/>
                    <a:gd name="connsiteX8-61" fmla="*/ 63405 w 432956"/>
                    <a:gd name="connsiteY8-62" fmla="*/ 260163 h 938372"/>
                    <a:gd name="connsiteX9-63" fmla="*/ 0 w 432956"/>
                    <a:gd name="connsiteY9-64" fmla="*/ 152400 h 938372"/>
                    <a:gd name="connsiteX10-65" fmla="*/ 216478 w 432956"/>
                    <a:gd name="connsiteY10-66" fmla="*/ 0 h 938372"/>
                    <a:gd name="connsiteX0-67" fmla="*/ 216478 w 432956"/>
                    <a:gd name="connsiteY0-68" fmla="*/ 0 h 938372"/>
                    <a:gd name="connsiteX1-69" fmla="*/ 432956 w 432956"/>
                    <a:gd name="connsiteY1-70" fmla="*/ 152400 h 938372"/>
                    <a:gd name="connsiteX2-71" fmla="*/ 369551 w 432956"/>
                    <a:gd name="connsiteY2-72" fmla="*/ 260163 h 938372"/>
                    <a:gd name="connsiteX3-73" fmla="*/ 309290 w 432956"/>
                    <a:gd name="connsiteY3-74" fmla="*/ 288766 h 938372"/>
                    <a:gd name="connsiteX4-75" fmla="*/ 318874 w 432956"/>
                    <a:gd name="connsiteY4-76" fmla="*/ 390981 h 938372"/>
                    <a:gd name="connsiteX5-77" fmla="*/ 391740 w 432956"/>
                    <a:gd name="connsiteY5-78" fmla="*/ 938372 h 938372"/>
                    <a:gd name="connsiteX6-79" fmla="*/ 41218 w 432956"/>
                    <a:gd name="connsiteY6-80" fmla="*/ 938372 h 938372"/>
                    <a:gd name="connsiteX7-81" fmla="*/ 110017 w 432956"/>
                    <a:gd name="connsiteY7-82" fmla="*/ 429528 h 938372"/>
                    <a:gd name="connsiteX8-83" fmla="*/ 63405 w 432956"/>
                    <a:gd name="connsiteY8-84" fmla="*/ 260163 h 938372"/>
                    <a:gd name="connsiteX9-85" fmla="*/ 0 w 432956"/>
                    <a:gd name="connsiteY9-86" fmla="*/ 152400 h 938372"/>
                    <a:gd name="connsiteX10-87" fmla="*/ 216478 w 432956"/>
                    <a:gd name="connsiteY10-88" fmla="*/ 0 h 938372"/>
                    <a:gd name="connsiteX0-89" fmla="*/ 216478 w 432956"/>
                    <a:gd name="connsiteY0-90" fmla="*/ 0 h 938372"/>
                    <a:gd name="connsiteX1-91" fmla="*/ 432956 w 432956"/>
                    <a:gd name="connsiteY1-92" fmla="*/ 152400 h 938372"/>
                    <a:gd name="connsiteX2-93" fmla="*/ 369551 w 432956"/>
                    <a:gd name="connsiteY2-94" fmla="*/ 260163 h 938372"/>
                    <a:gd name="connsiteX3-95" fmla="*/ 309290 w 432956"/>
                    <a:gd name="connsiteY3-96" fmla="*/ 288766 h 938372"/>
                    <a:gd name="connsiteX4-97" fmla="*/ 318874 w 432956"/>
                    <a:gd name="connsiteY4-98" fmla="*/ 390981 h 938372"/>
                    <a:gd name="connsiteX5-99" fmla="*/ 391740 w 432956"/>
                    <a:gd name="connsiteY5-100" fmla="*/ 938372 h 938372"/>
                    <a:gd name="connsiteX6-101" fmla="*/ 41218 w 432956"/>
                    <a:gd name="connsiteY6-102" fmla="*/ 938372 h 938372"/>
                    <a:gd name="connsiteX7-103" fmla="*/ 110017 w 432956"/>
                    <a:gd name="connsiteY7-104" fmla="*/ 429528 h 938372"/>
                    <a:gd name="connsiteX8-105" fmla="*/ 63405 w 432956"/>
                    <a:gd name="connsiteY8-106" fmla="*/ 260163 h 938372"/>
                    <a:gd name="connsiteX9-107" fmla="*/ 0 w 432956"/>
                    <a:gd name="connsiteY9-108" fmla="*/ 152400 h 938372"/>
                    <a:gd name="connsiteX10-109" fmla="*/ 216478 w 432956"/>
                    <a:gd name="connsiteY10-110" fmla="*/ 0 h 938372"/>
                    <a:gd name="connsiteX0-111" fmla="*/ 216478 w 432956"/>
                    <a:gd name="connsiteY0-112" fmla="*/ 0 h 938372"/>
                    <a:gd name="connsiteX1-113" fmla="*/ 432956 w 432956"/>
                    <a:gd name="connsiteY1-114" fmla="*/ 152400 h 938372"/>
                    <a:gd name="connsiteX2-115" fmla="*/ 369551 w 432956"/>
                    <a:gd name="connsiteY2-116" fmla="*/ 260163 h 938372"/>
                    <a:gd name="connsiteX3-117" fmla="*/ 309290 w 432956"/>
                    <a:gd name="connsiteY3-118" fmla="*/ 288766 h 938372"/>
                    <a:gd name="connsiteX4-119" fmla="*/ 318874 w 432956"/>
                    <a:gd name="connsiteY4-120" fmla="*/ 390981 h 938372"/>
                    <a:gd name="connsiteX5-121" fmla="*/ 391740 w 432956"/>
                    <a:gd name="connsiteY5-122" fmla="*/ 938372 h 938372"/>
                    <a:gd name="connsiteX6-123" fmla="*/ 41218 w 432956"/>
                    <a:gd name="connsiteY6-124" fmla="*/ 938372 h 938372"/>
                    <a:gd name="connsiteX7-125" fmla="*/ 110017 w 432956"/>
                    <a:gd name="connsiteY7-126" fmla="*/ 454928 h 938372"/>
                    <a:gd name="connsiteX8-127" fmla="*/ 63405 w 432956"/>
                    <a:gd name="connsiteY8-128" fmla="*/ 260163 h 938372"/>
                    <a:gd name="connsiteX9-129" fmla="*/ 0 w 432956"/>
                    <a:gd name="connsiteY9-130" fmla="*/ 152400 h 938372"/>
                    <a:gd name="connsiteX10-131" fmla="*/ 216478 w 432956"/>
                    <a:gd name="connsiteY10-132" fmla="*/ 0 h 938372"/>
                    <a:gd name="connsiteX0-133" fmla="*/ 216478 w 432956"/>
                    <a:gd name="connsiteY0-134" fmla="*/ 0 h 938372"/>
                    <a:gd name="connsiteX1-135" fmla="*/ 432956 w 432956"/>
                    <a:gd name="connsiteY1-136" fmla="*/ 152400 h 938372"/>
                    <a:gd name="connsiteX2-137" fmla="*/ 369551 w 432956"/>
                    <a:gd name="connsiteY2-138" fmla="*/ 260163 h 938372"/>
                    <a:gd name="connsiteX3-139" fmla="*/ 309290 w 432956"/>
                    <a:gd name="connsiteY3-140" fmla="*/ 288766 h 938372"/>
                    <a:gd name="connsiteX4-141" fmla="*/ 318874 w 432956"/>
                    <a:gd name="connsiteY4-142" fmla="*/ 390981 h 938372"/>
                    <a:gd name="connsiteX5-143" fmla="*/ 391740 w 432956"/>
                    <a:gd name="connsiteY5-144" fmla="*/ 938372 h 938372"/>
                    <a:gd name="connsiteX6-145" fmla="*/ 41218 w 432956"/>
                    <a:gd name="connsiteY6-146" fmla="*/ 938372 h 938372"/>
                    <a:gd name="connsiteX7-147" fmla="*/ 110017 w 432956"/>
                    <a:gd name="connsiteY7-148" fmla="*/ 454928 h 938372"/>
                    <a:gd name="connsiteX8-149" fmla="*/ 63405 w 432956"/>
                    <a:gd name="connsiteY8-150" fmla="*/ 260163 h 938372"/>
                    <a:gd name="connsiteX9-151" fmla="*/ 0 w 432956"/>
                    <a:gd name="connsiteY9-152" fmla="*/ 152400 h 938372"/>
                    <a:gd name="connsiteX10-153" fmla="*/ 216478 w 432956"/>
                    <a:gd name="connsiteY10-154" fmla="*/ 0 h 938372"/>
                    <a:gd name="connsiteX0-155" fmla="*/ 216478 w 432956"/>
                    <a:gd name="connsiteY0-156" fmla="*/ 0 h 938372"/>
                    <a:gd name="connsiteX1-157" fmla="*/ 432956 w 432956"/>
                    <a:gd name="connsiteY1-158" fmla="*/ 152400 h 938372"/>
                    <a:gd name="connsiteX2-159" fmla="*/ 369551 w 432956"/>
                    <a:gd name="connsiteY2-160" fmla="*/ 260163 h 938372"/>
                    <a:gd name="connsiteX3-161" fmla="*/ 309290 w 432956"/>
                    <a:gd name="connsiteY3-162" fmla="*/ 288766 h 938372"/>
                    <a:gd name="connsiteX4-163" fmla="*/ 318874 w 432956"/>
                    <a:gd name="connsiteY4-164" fmla="*/ 390981 h 938372"/>
                    <a:gd name="connsiteX5-165" fmla="*/ 391740 w 432956"/>
                    <a:gd name="connsiteY5-166" fmla="*/ 938372 h 938372"/>
                    <a:gd name="connsiteX6-167" fmla="*/ 41218 w 432956"/>
                    <a:gd name="connsiteY6-168" fmla="*/ 938372 h 938372"/>
                    <a:gd name="connsiteX7-169" fmla="*/ 110017 w 432956"/>
                    <a:gd name="connsiteY7-170" fmla="*/ 454928 h 938372"/>
                    <a:gd name="connsiteX8-171" fmla="*/ 63405 w 432956"/>
                    <a:gd name="connsiteY8-172" fmla="*/ 260163 h 938372"/>
                    <a:gd name="connsiteX9-173" fmla="*/ 0 w 432956"/>
                    <a:gd name="connsiteY9-174" fmla="*/ 152400 h 938372"/>
                    <a:gd name="connsiteX10-175" fmla="*/ 216478 w 432956"/>
                    <a:gd name="connsiteY10-176" fmla="*/ 0 h 938372"/>
                    <a:gd name="connsiteX0-177" fmla="*/ 216478 w 432956"/>
                    <a:gd name="connsiteY0-178" fmla="*/ 0 h 938372"/>
                    <a:gd name="connsiteX1-179" fmla="*/ 432956 w 432956"/>
                    <a:gd name="connsiteY1-180" fmla="*/ 152400 h 938372"/>
                    <a:gd name="connsiteX2-181" fmla="*/ 369551 w 432956"/>
                    <a:gd name="connsiteY2-182" fmla="*/ 260163 h 938372"/>
                    <a:gd name="connsiteX3-183" fmla="*/ 309290 w 432956"/>
                    <a:gd name="connsiteY3-184" fmla="*/ 288766 h 938372"/>
                    <a:gd name="connsiteX4-185" fmla="*/ 318874 w 432956"/>
                    <a:gd name="connsiteY4-186" fmla="*/ 390981 h 938372"/>
                    <a:gd name="connsiteX5-187" fmla="*/ 391740 w 432956"/>
                    <a:gd name="connsiteY5-188" fmla="*/ 938372 h 938372"/>
                    <a:gd name="connsiteX6-189" fmla="*/ 41218 w 432956"/>
                    <a:gd name="connsiteY6-190" fmla="*/ 938372 h 938372"/>
                    <a:gd name="connsiteX7-191" fmla="*/ 122717 w 432956"/>
                    <a:gd name="connsiteY7-192" fmla="*/ 458103 h 938372"/>
                    <a:gd name="connsiteX8-193" fmla="*/ 63405 w 432956"/>
                    <a:gd name="connsiteY8-194" fmla="*/ 260163 h 938372"/>
                    <a:gd name="connsiteX9-195" fmla="*/ 0 w 432956"/>
                    <a:gd name="connsiteY9-196" fmla="*/ 152400 h 938372"/>
                    <a:gd name="connsiteX10-197" fmla="*/ 216478 w 432956"/>
                    <a:gd name="connsiteY10-198" fmla="*/ 0 h 938372"/>
                    <a:gd name="connsiteX0-199" fmla="*/ 216478 w 432956"/>
                    <a:gd name="connsiteY0-200" fmla="*/ 0 h 938372"/>
                    <a:gd name="connsiteX1-201" fmla="*/ 432956 w 432956"/>
                    <a:gd name="connsiteY1-202" fmla="*/ 152400 h 938372"/>
                    <a:gd name="connsiteX2-203" fmla="*/ 369551 w 432956"/>
                    <a:gd name="connsiteY2-204" fmla="*/ 260163 h 938372"/>
                    <a:gd name="connsiteX3-205" fmla="*/ 309290 w 432956"/>
                    <a:gd name="connsiteY3-206" fmla="*/ 288766 h 938372"/>
                    <a:gd name="connsiteX4-207" fmla="*/ 318874 w 432956"/>
                    <a:gd name="connsiteY4-208" fmla="*/ 390981 h 938372"/>
                    <a:gd name="connsiteX5-209" fmla="*/ 391740 w 432956"/>
                    <a:gd name="connsiteY5-210" fmla="*/ 938372 h 938372"/>
                    <a:gd name="connsiteX6-211" fmla="*/ 41218 w 432956"/>
                    <a:gd name="connsiteY6-212" fmla="*/ 938372 h 938372"/>
                    <a:gd name="connsiteX7-213" fmla="*/ 122717 w 432956"/>
                    <a:gd name="connsiteY7-214" fmla="*/ 458103 h 938372"/>
                    <a:gd name="connsiteX8-215" fmla="*/ 63405 w 432956"/>
                    <a:gd name="connsiteY8-216" fmla="*/ 260163 h 938372"/>
                    <a:gd name="connsiteX9-217" fmla="*/ 0 w 432956"/>
                    <a:gd name="connsiteY9-218" fmla="*/ 152400 h 938372"/>
                    <a:gd name="connsiteX10-219" fmla="*/ 216478 w 432956"/>
                    <a:gd name="connsiteY10-220" fmla="*/ 0 h 938372"/>
                    <a:gd name="connsiteX0-221" fmla="*/ 216478 w 432956"/>
                    <a:gd name="connsiteY0-222" fmla="*/ 0 h 938372"/>
                    <a:gd name="connsiteX1-223" fmla="*/ 432956 w 432956"/>
                    <a:gd name="connsiteY1-224" fmla="*/ 152400 h 938372"/>
                    <a:gd name="connsiteX2-225" fmla="*/ 369551 w 432956"/>
                    <a:gd name="connsiteY2-226" fmla="*/ 260163 h 938372"/>
                    <a:gd name="connsiteX3-227" fmla="*/ 309290 w 432956"/>
                    <a:gd name="connsiteY3-228" fmla="*/ 288766 h 938372"/>
                    <a:gd name="connsiteX4-229" fmla="*/ 318874 w 432956"/>
                    <a:gd name="connsiteY4-230" fmla="*/ 390981 h 938372"/>
                    <a:gd name="connsiteX5-231" fmla="*/ 391740 w 432956"/>
                    <a:gd name="connsiteY5-232" fmla="*/ 938372 h 938372"/>
                    <a:gd name="connsiteX6-233" fmla="*/ 41218 w 432956"/>
                    <a:gd name="connsiteY6-234" fmla="*/ 938372 h 938372"/>
                    <a:gd name="connsiteX7-235" fmla="*/ 122717 w 432956"/>
                    <a:gd name="connsiteY7-236" fmla="*/ 458103 h 938372"/>
                    <a:gd name="connsiteX8-237" fmla="*/ 63405 w 432956"/>
                    <a:gd name="connsiteY8-238" fmla="*/ 260163 h 938372"/>
                    <a:gd name="connsiteX9-239" fmla="*/ 0 w 432956"/>
                    <a:gd name="connsiteY9-240" fmla="*/ 152400 h 938372"/>
                    <a:gd name="connsiteX10-241" fmla="*/ 216478 w 432956"/>
                    <a:gd name="connsiteY10-242" fmla="*/ 0 h 938372"/>
                    <a:gd name="connsiteX0-243" fmla="*/ 216478 w 432956"/>
                    <a:gd name="connsiteY0-244" fmla="*/ 0 h 938372"/>
                    <a:gd name="connsiteX1-245" fmla="*/ 432956 w 432956"/>
                    <a:gd name="connsiteY1-246" fmla="*/ 152400 h 938372"/>
                    <a:gd name="connsiteX2-247" fmla="*/ 369551 w 432956"/>
                    <a:gd name="connsiteY2-248" fmla="*/ 260163 h 938372"/>
                    <a:gd name="connsiteX3-249" fmla="*/ 309290 w 432956"/>
                    <a:gd name="connsiteY3-250" fmla="*/ 288766 h 938372"/>
                    <a:gd name="connsiteX4-251" fmla="*/ 318874 w 432956"/>
                    <a:gd name="connsiteY4-252" fmla="*/ 390981 h 938372"/>
                    <a:gd name="connsiteX5-253" fmla="*/ 391740 w 432956"/>
                    <a:gd name="connsiteY5-254" fmla="*/ 938372 h 938372"/>
                    <a:gd name="connsiteX6-255" fmla="*/ 41218 w 432956"/>
                    <a:gd name="connsiteY6-256" fmla="*/ 938372 h 938372"/>
                    <a:gd name="connsiteX7-257" fmla="*/ 122717 w 432956"/>
                    <a:gd name="connsiteY7-258" fmla="*/ 458103 h 938372"/>
                    <a:gd name="connsiteX8-259" fmla="*/ 63405 w 432956"/>
                    <a:gd name="connsiteY8-260" fmla="*/ 260163 h 938372"/>
                    <a:gd name="connsiteX9-261" fmla="*/ 0 w 432956"/>
                    <a:gd name="connsiteY9-262" fmla="*/ 152400 h 938372"/>
                    <a:gd name="connsiteX10-263" fmla="*/ 216478 w 432956"/>
                    <a:gd name="connsiteY10-264" fmla="*/ 0 h 938372"/>
                    <a:gd name="connsiteX0-265" fmla="*/ 216478 w 432956"/>
                    <a:gd name="connsiteY0-266" fmla="*/ 0 h 938372"/>
                    <a:gd name="connsiteX1-267" fmla="*/ 432956 w 432956"/>
                    <a:gd name="connsiteY1-268" fmla="*/ 152400 h 938372"/>
                    <a:gd name="connsiteX2-269" fmla="*/ 369551 w 432956"/>
                    <a:gd name="connsiteY2-270" fmla="*/ 260163 h 938372"/>
                    <a:gd name="connsiteX3-271" fmla="*/ 309290 w 432956"/>
                    <a:gd name="connsiteY3-272" fmla="*/ 288766 h 938372"/>
                    <a:gd name="connsiteX4-273" fmla="*/ 318874 w 432956"/>
                    <a:gd name="connsiteY4-274" fmla="*/ 390981 h 938372"/>
                    <a:gd name="connsiteX5-275" fmla="*/ 391740 w 432956"/>
                    <a:gd name="connsiteY5-276" fmla="*/ 938372 h 938372"/>
                    <a:gd name="connsiteX6-277" fmla="*/ 41218 w 432956"/>
                    <a:gd name="connsiteY6-278" fmla="*/ 938372 h 938372"/>
                    <a:gd name="connsiteX7-279" fmla="*/ 122717 w 432956"/>
                    <a:gd name="connsiteY7-280" fmla="*/ 458103 h 938372"/>
                    <a:gd name="connsiteX8-281" fmla="*/ 63405 w 432956"/>
                    <a:gd name="connsiteY8-282" fmla="*/ 260163 h 938372"/>
                    <a:gd name="connsiteX9-283" fmla="*/ 0 w 432956"/>
                    <a:gd name="connsiteY9-284" fmla="*/ 152400 h 938372"/>
                    <a:gd name="connsiteX10-285" fmla="*/ 216478 w 432956"/>
                    <a:gd name="connsiteY10-286" fmla="*/ 0 h 938372"/>
                    <a:gd name="connsiteX0-287" fmla="*/ 216478 w 432956"/>
                    <a:gd name="connsiteY0-288" fmla="*/ 0 h 938372"/>
                    <a:gd name="connsiteX1-289" fmla="*/ 432956 w 432956"/>
                    <a:gd name="connsiteY1-290" fmla="*/ 152400 h 938372"/>
                    <a:gd name="connsiteX2-291" fmla="*/ 369551 w 432956"/>
                    <a:gd name="connsiteY2-292" fmla="*/ 260163 h 938372"/>
                    <a:gd name="connsiteX3-293" fmla="*/ 309290 w 432956"/>
                    <a:gd name="connsiteY3-294" fmla="*/ 288766 h 938372"/>
                    <a:gd name="connsiteX4-295" fmla="*/ 318874 w 432956"/>
                    <a:gd name="connsiteY4-296" fmla="*/ 390981 h 938372"/>
                    <a:gd name="connsiteX5-297" fmla="*/ 391740 w 432956"/>
                    <a:gd name="connsiteY5-298" fmla="*/ 938372 h 938372"/>
                    <a:gd name="connsiteX6-299" fmla="*/ 41218 w 432956"/>
                    <a:gd name="connsiteY6-300" fmla="*/ 938372 h 938372"/>
                    <a:gd name="connsiteX7-301" fmla="*/ 138592 w 432956"/>
                    <a:gd name="connsiteY7-302" fmla="*/ 458103 h 938372"/>
                    <a:gd name="connsiteX8-303" fmla="*/ 63405 w 432956"/>
                    <a:gd name="connsiteY8-304" fmla="*/ 260163 h 938372"/>
                    <a:gd name="connsiteX9-305" fmla="*/ 0 w 432956"/>
                    <a:gd name="connsiteY9-306" fmla="*/ 152400 h 938372"/>
                    <a:gd name="connsiteX10-307" fmla="*/ 216478 w 432956"/>
                    <a:gd name="connsiteY10-308" fmla="*/ 0 h 938372"/>
                    <a:gd name="connsiteX0-309" fmla="*/ 216478 w 432956"/>
                    <a:gd name="connsiteY0-310" fmla="*/ 0 h 938372"/>
                    <a:gd name="connsiteX1-311" fmla="*/ 432956 w 432956"/>
                    <a:gd name="connsiteY1-312" fmla="*/ 152400 h 938372"/>
                    <a:gd name="connsiteX2-313" fmla="*/ 369551 w 432956"/>
                    <a:gd name="connsiteY2-314" fmla="*/ 260163 h 938372"/>
                    <a:gd name="connsiteX3-315" fmla="*/ 309290 w 432956"/>
                    <a:gd name="connsiteY3-316" fmla="*/ 288766 h 938372"/>
                    <a:gd name="connsiteX4-317" fmla="*/ 318874 w 432956"/>
                    <a:gd name="connsiteY4-318" fmla="*/ 390981 h 938372"/>
                    <a:gd name="connsiteX5-319" fmla="*/ 391740 w 432956"/>
                    <a:gd name="connsiteY5-320" fmla="*/ 938372 h 938372"/>
                    <a:gd name="connsiteX6-321" fmla="*/ 41218 w 432956"/>
                    <a:gd name="connsiteY6-322" fmla="*/ 938372 h 938372"/>
                    <a:gd name="connsiteX7-323" fmla="*/ 138592 w 432956"/>
                    <a:gd name="connsiteY7-324" fmla="*/ 458103 h 938372"/>
                    <a:gd name="connsiteX8-325" fmla="*/ 63405 w 432956"/>
                    <a:gd name="connsiteY8-326" fmla="*/ 260163 h 938372"/>
                    <a:gd name="connsiteX9-327" fmla="*/ 0 w 432956"/>
                    <a:gd name="connsiteY9-328" fmla="*/ 152400 h 938372"/>
                    <a:gd name="connsiteX10-329" fmla="*/ 216478 w 432956"/>
                    <a:gd name="connsiteY10-330" fmla="*/ 0 h 938372"/>
                    <a:gd name="connsiteX0-331" fmla="*/ 216478 w 432956"/>
                    <a:gd name="connsiteY0-332" fmla="*/ 0 h 938372"/>
                    <a:gd name="connsiteX1-333" fmla="*/ 432956 w 432956"/>
                    <a:gd name="connsiteY1-334" fmla="*/ 152400 h 938372"/>
                    <a:gd name="connsiteX2-335" fmla="*/ 369551 w 432956"/>
                    <a:gd name="connsiteY2-336" fmla="*/ 260163 h 938372"/>
                    <a:gd name="connsiteX3-337" fmla="*/ 309290 w 432956"/>
                    <a:gd name="connsiteY3-338" fmla="*/ 288766 h 938372"/>
                    <a:gd name="connsiteX4-339" fmla="*/ 318874 w 432956"/>
                    <a:gd name="connsiteY4-340" fmla="*/ 390981 h 938372"/>
                    <a:gd name="connsiteX5-341" fmla="*/ 391740 w 432956"/>
                    <a:gd name="connsiteY5-342" fmla="*/ 938372 h 938372"/>
                    <a:gd name="connsiteX6-343" fmla="*/ 41218 w 432956"/>
                    <a:gd name="connsiteY6-344" fmla="*/ 938372 h 938372"/>
                    <a:gd name="connsiteX7-345" fmla="*/ 138592 w 432956"/>
                    <a:gd name="connsiteY7-346" fmla="*/ 458103 h 938372"/>
                    <a:gd name="connsiteX8-347" fmla="*/ 63405 w 432956"/>
                    <a:gd name="connsiteY8-348" fmla="*/ 260163 h 938372"/>
                    <a:gd name="connsiteX9-349" fmla="*/ 0 w 432956"/>
                    <a:gd name="connsiteY9-350" fmla="*/ 152400 h 938372"/>
                    <a:gd name="connsiteX10-351" fmla="*/ 216478 w 432956"/>
                    <a:gd name="connsiteY10-352" fmla="*/ 0 h 938372"/>
                    <a:gd name="connsiteX0-353" fmla="*/ 216478 w 432956"/>
                    <a:gd name="connsiteY0-354" fmla="*/ 0 h 938372"/>
                    <a:gd name="connsiteX1-355" fmla="*/ 432956 w 432956"/>
                    <a:gd name="connsiteY1-356" fmla="*/ 152400 h 938372"/>
                    <a:gd name="connsiteX2-357" fmla="*/ 369551 w 432956"/>
                    <a:gd name="connsiteY2-358" fmla="*/ 260163 h 938372"/>
                    <a:gd name="connsiteX3-359" fmla="*/ 309290 w 432956"/>
                    <a:gd name="connsiteY3-360" fmla="*/ 288766 h 938372"/>
                    <a:gd name="connsiteX4-361" fmla="*/ 322049 w 432956"/>
                    <a:gd name="connsiteY4-362" fmla="*/ 457656 h 938372"/>
                    <a:gd name="connsiteX5-363" fmla="*/ 391740 w 432956"/>
                    <a:gd name="connsiteY5-364" fmla="*/ 938372 h 938372"/>
                    <a:gd name="connsiteX6-365" fmla="*/ 41218 w 432956"/>
                    <a:gd name="connsiteY6-366" fmla="*/ 938372 h 938372"/>
                    <a:gd name="connsiteX7-367" fmla="*/ 138592 w 432956"/>
                    <a:gd name="connsiteY7-368" fmla="*/ 458103 h 938372"/>
                    <a:gd name="connsiteX8-369" fmla="*/ 63405 w 432956"/>
                    <a:gd name="connsiteY8-370" fmla="*/ 260163 h 938372"/>
                    <a:gd name="connsiteX9-371" fmla="*/ 0 w 432956"/>
                    <a:gd name="connsiteY9-372" fmla="*/ 152400 h 938372"/>
                    <a:gd name="connsiteX10-373" fmla="*/ 216478 w 432956"/>
                    <a:gd name="connsiteY10-374" fmla="*/ 0 h 938372"/>
                    <a:gd name="connsiteX0-375" fmla="*/ 216478 w 432956"/>
                    <a:gd name="connsiteY0-376" fmla="*/ 0 h 938372"/>
                    <a:gd name="connsiteX1-377" fmla="*/ 432956 w 432956"/>
                    <a:gd name="connsiteY1-378" fmla="*/ 152400 h 938372"/>
                    <a:gd name="connsiteX2-379" fmla="*/ 369551 w 432956"/>
                    <a:gd name="connsiteY2-380" fmla="*/ 260163 h 938372"/>
                    <a:gd name="connsiteX3-381" fmla="*/ 309290 w 432956"/>
                    <a:gd name="connsiteY3-382" fmla="*/ 288766 h 938372"/>
                    <a:gd name="connsiteX4-383" fmla="*/ 322049 w 432956"/>
                    <a:gd name="connsiteY4-384" fmla="*/ 457656 h 938372"/>
                    <a:gd name="connsiteX5-385" fmla="*/ 391740 w 432956"/>
                    <a:gd name="connsiteY5-386" fmla="*/ 938372 h 938372"/>
                    <a:gd name="connsiteX6-387" fmla="*/ 41218 w 432956"/>
                    <a:gd name="connsiteY6-388" fmla="*/ 938372 h 938372"/>
                    <a:gd name="connsiteX7-389" fmla="*/ 138592 w 432956"/>
                    <a:gd name="connsiteY7-390" fmla="*/ 458103 h 938372"/>
                    <a:gd name="connsiteX8-391" fmla="*/ 63405 w 432956"/>
                    <a:gd name="connsiteY8-392" fmla="*/ 260163 h 938372"/>
                    <a:gd name="connsiteX9-393" fmla="*/ 0 w 432956"/>
                    <a:gd name="connsiteY9-394" fmla="*/ 152400 h 938372"/>
                    <a:gd name="connsiteX10-395" fmla="*/ 216478 w 432956"/>
                    <a:gd name="connsiteY10-396" fmla="*/ 0 h 938372"/>
                    <a:gd name="connsiteX0-397" fmla="*/ 216478 w 432956"/>
                    <a:gd name="connsiteY0-398" fmla="*/ 0 h 938372"/>
                    <a:gd name="connsiteX1-399" fmla="*/ 432956 w 432956"/>
                    <a:gd name="connsiteY1-400" fmla="*/ 152400 h 938372"/>
                    <a:gd name="connsiteX2-401" fmla="*/ 369551 w 432956"/>
                    <a:gd name="connsiteY2-402" fmla="*/ 260163 h 938372"/>
                    <a:gd name="connsiteX3-403" fmla="*/ 309290 w 432956"/>
                    <a:gd name="connsiteY3-404" fmla="*/ 285591 h 938372"/>
                    <a:gd name="connsiteX4-405" fmla="*/ 322049 w 432956"/>
                    <a:gd name="connsiteY4-406" fmla="*/ 457656 h 938372"/>
                    <a:gd name="connsiteX5-407" fmla="*/ 391740 w 432956"/>
                    <a:gd name="connsiteY5-408" fmla="*/ 938372 h 938372"/>
                    <a:gd name="connsiteX6-409" fmla="*/ 41218 w 432956"/>
                    <a:gd name="connsiteY6-410" fmla="*/ 938372 h 938372"/>
                    <a:gd name="connsiteX7-411" fmla="*/ 138592 w 432956"/>
                    <a:gd name="connsiteY7-412" fmla="*/ 458103 h 938372"/>
                    <a:gd name="connsiteX8-413" fmla="*/ 63405 w 432956"/>
                    <a:gd name="connsiteY8-414" fmla="*/ 260163 h 938372"/>
                    <a:gd name="connsiteX9-415" fmla="*/ 0 w 432956"/>
                    <a:gd name="connsiteY9-416" fmla="*/ 152400 h 938372"/>
                    <a:gd name="connsiteX10-417" fmla="*/ 216478 w 432956"/>
                    <a:gd name="connsiteY10-418" fmla="*/ 0 h 938372"/>
                    <a:gd name="connsiteX0-419" fmla="*/ 216478 w 432956"/>
                    <a:gd name="connsiteY0-420" fmla="*/ 0 h 938372"/>
                    <a:gd name="connsiteX1-421" fmla="*/ 432956 w 432956"/>
                    <a:gd name="connsiteY1-422" fmla="*/ 152400 h 938372"/>
                    <a:gd name="connsiteX2-423" fmla="*/ 369551 w 432956"/>
                    <a:gd name="connsiteY2-424" fmla="*/ 260163 h 938372"/>
                    <a:gd name="connsiteX3-425" fmla="*/ 309290 w 432956"/>
                    <a:gd name="connsiteY3-426" fmla="*/ 285591 h 938372"/>
                    <a:gd name="connsiteX4-427" fmla="*/ 322049 w 432956"/>
                    <a:gd name="connsiteY4-428" fmla="*/ 457656 h 938372"/>
                    <a:gd name="connsiteX5-429" fmla="*/ 391740 w 432956"/>
                    <a:gd name="connsiteY5-430" fmla="*/ 938372 h 938372"/>
                    <a:gd name="connsiteX6-431" fmla="*/ 41218 w 432956"/>
                    <a:gd name="connsiteY6-432" fmla="*/ 938372 h 938372"/>
                    <a:gd name="connsiteX7-433" fmla="*/ 138592 w 432956"/>
                    <a:gd name="connsiteY7-434" fmla="*/ 458103 h 938372"/>
                    <a:gd name="connsiteX8-435" fmla="*/ 63405 w 432956"/>
                    <a:gd name="connsiteY8-436" fmla="*/ 260163 h 938372"/>
                    <a:gd name="connsiteX9-437" fmla="*/ 0 w 432956"/>
                    <a:gd name="connsiteY9-438" fmla="*/ 152400 h 938372"/>
                    <a:gd name="connsiteX10-439" fmla="*/ 216478 w 432956"/>
                    <a:gd name="connsiteY10-440" fmla="*/ 0 h 938372"/>
                    <a:gd name="connsiteX0-441" fmla="*/ 216478 w 432956"/>
                    <a:gd name="connsiteY0-442" fmla="*/ 0 h 938372"/>
                    <a:gd name="connsiteX1-443" fmla="*/ 432956 w 432956"/>
                    <a:gd name="connsiteY1-444" fmla="*/ 152400 h 938372"/>
                    <a:gd name="connsiteX2-445" fmla="*/ 369551 w 432956"/>
                    <a:gd name="connsiteY2-446" fmla="*/ 260163 h 938372"/>
                    <a:gd name="connsiteX3-447" fmla="*/ 322049 w 432956"/>
                    <a:gd name="connsiteY3-448" fmla="*/ 457656 h 938372"/>
                    <a:gd name="connsiteX4-449" fmla="*/ 391740 w 432956"/>
                    <a:gd name="connsiteY4-450" fmla="*/ 938372 h 938372"/>
                    <a:gd name="connsiteX5-451" fmla="*/ 41218 w 432956"/>
                    <a:gd name="connsiteY5-452" fmla="*/ 938372 h 938372"/>
                    <a:gd name="connsiteX6-453" fmla="*/ 138592 w 432956"/>
                    <a:gd name="connsiteY6-454" fmla="*/ 458103 h 938372"/>
                    <a:gd name="connsiteX7-455" fmla="*/ 63405 w 432956"/>
                    <a:gd name="connsiteY7-456" fmla="*/ 260163 h 938372"/>
                    <a:gd name="connsiteX8-457" fmla="*/ 0 w 432956"/>
                    <a:gd name="connsiteY8-458" fmla="*/ 152400 h 938372"/>
                    <a:gd name="connsiteX9-459" fmla="*/ 216478 w 432956"/>
                    <a:gd name="connsiteY9-460" fmla="*/ 0 h 938372"/>
                    <a:gd name="connsiteX0-461" fmla="*/ 216478 w 432956"/>
                    <a:gd name="connsiteY0-462" fmla="*/ 0 h 938372"/>
                    <a:gd name="connsiteX1-463" fmla="*/ 432956 w 432956"/>
                    <a:gd name="connsiteY1-464" fmla="*/ 152400 h 938372"/>
                    <a:gd name="connsiteX2-465" fmla="*/ 369551 w 432956"/>
                    <a:gd name="connsiteY2-466" fmla="*/ 260163 h 938372"/>
                    <a:gd name="connsiteX3-467" fmla="*/ 322049 w 432956"/>
                    <a:gd name="connsiteY3-468" fmla="*/ 457656 h 938372"/>
                    <a:gd name="connsiteX4-469" fmla="*/ 391740 w 432956"/>
                    <a:gd name="connsiteY4-470" fmla="*/ 938372 h 938372"/>
                    <a:gd name="connsiteX5-471" fmla="*/ 41218 w 432956"/>
                    <a:gd name="connsiteY5-472" fmla="*/ 938372 h 938372"/>
                    <a:gd name="connsiteX6-473" fmla="*/ 138592 w 432956"/>
                    <a:gd name="connsiteY6-474" fmla="*/ 458103 h 938372"/>
                    <a:gd name="connsiteX7-475" fmla="*/ 63405 w 432956"/>
                    <a:gd name="connsiteY7-476" fmla="*/ 260163 h 938372"/>
                    <a:gd name="connsiteX8-477" fmla="*/ 0 w 432956"/>
                    <a:gd name="connsiteY8-478" fmla="*/ 152400 h 938372"/>
                    <a:gd name="connsiteX9-479" fmla="*/ 216478 w 432956"/>
                    <a:gd name="connsiteY9-480" fmla="*/ 0 h 938372"/>
                    <a:gd name="connsiteX0-481" fmla="*/ 216478 w 432956"/>
                    <a:gd name="connsiteY0-482" fmla="*/ 0 h 938372"/>
                    <a:gd name="connsiteX1-483" fmla="*/ 432956 w 432956"/>
                    <a:gd name="connsiteY1-484" fmla="*/ 152400 h 938372"/>
                    <a:gd name="connsiteX2-485" fmla="*/ 369551 w 432956"/>
                    <a:gd name="connsiteY2-486" fmla="*/ 260163 h 938372"/>
                    <a:gd name="connsiteX3-487" fmla="*/ 322049 w 432956"/>
                    <a:gd name="connsiteY3-488" fmla="*/ 457656 h 938372"/>
                    <a:gd name="connsiteX4-489" fmla="*/ 391740 w 432956"/>
                    <a:gd name="connsiteY4-490" fmla="*/ 938372 h 938372"/>
                    <a:gd name="connsiteX5-491" fmla="*/ 41218 w 432956"/>
                    <a:gd name="connsiteY5-492" fmla="*/ 938372 h 938372"/>
                    <a:gd name="connsiteX6-493" fmla="*/ 138592 w 432956"/>
                    <a:gd name="connsiteY6-494" fmla="*/ 458103 h 938372"/>
                    <a:gd name="connsiteX7-495" fmla="*/ 63405 w 432956"/>
                    <a:gd name="connsiteY7-496" fmla="*/ 260163 h 938372"/>
                    <a:gd name="connsiteX8-497" fmla="*/ 0 w 432956"/>
                    <a:gd name="connsiteY8-498" fmla="*/ 152400 h 938372"/>
                    <a:gd name="connsiteX9-499" fmla="*/ 216478 w 432956"/>
                    <a:gd name="connsiteY9-500" fmla="*/ 0 h 938372"/>
                    <a:gd name="connsiteX0-501" fmla="*/ 216478 w 432956"/>
                    <a:gd name="connsiteY0-502" fmla="*/ 0 h 938372"/>
                    <a:gd name="connsiteX1-503" fmla="*/ 432956 w 432956"/>
                    <a:gd name="connsiteY1-504" fmla="*/ 152400 h 938372"/>
                    <a:gd name="connsiteX2-505" fmla="*/ 369551 w 432956"/>
                    <a:gd name="connsiteY2-506" fmla="*/ 260163 h 938372"/>
                    <a:gd name="connsiteX3-507" fmla="*/ 322049 w 432956"/>
                    <a:gd name="connsiteY3-508" fmla="*/ 457656 h 938372"/>
                    <a:gd name="connsiteX4-509" fmla="*/ 391740 w 432956"/>
                    <a:gd name="connsiteY4-510" fmla="*/ 938372 h 938372"/>
                    <a:gd name="connsiteX5-511" fmla="*/ 41218 w 432956"/>
                    <a:gd name="connsiteY5-512" fmla="*/ 938372 h 938372"/>
                    <a:gd name="connsiteX6-513" fmla="*/ 138592 w 432956"/>
                    <a:gd name="connsiteY6-514" fmla="*/ 458103 h 938372"/>
                    <a:gd name="connsiteX7-515" fmla="*/ 63405 w 432956"/>
                    <a:gd name="connsiteY7-516" fmla="*/ 260163 h 938372"/>
                    <a:gd name="connsiteX8-517" fmla="*/ 0 w 432956"/>
                    <a:gd name="connsiteY8-518" fmla="*/ 152400 h 938372"/>
                    <a:gd name="connsiteX9-519" fmla="*/ 216478 w 432956"/>
                    <a:gd name="connsiteY9-520" fmla="*/ 0 h 938372"/>
                    <a:gd name="connsiteX0-521" fmla="*/ 216478 w 432956"/>
                    <a:gd name="connsiteY0-522" fmla="*/ 0 h 938372"/>
                    <a:gd name="connsiteX1-523" fmla="*/ 432956 w 432956"/>
                    <a:gd name="connsiteY1-524" fmla="*/ 152400 h 938372"/>
                    <a:gd name="connsiteX2-525" fmla="*/ 369551 w 432956"/>
                    <a:gd name="connsiteY2-526" fmla="*/ 260163 h 938372"/>
                    <a:gd name="connsiteX3-527" fmla="*/ 322049 w 432956"/>
                    <a:gd name="connsiteY3-528" fmla="*/ 470356 h 938372"/>
                    <a:gd name="connsiteX4-529" fmla="*/ 391740 w 432956"/>
                    <a:gd name="connsiteY4-530" fmla="*/ 938372 h 938372"/>
                    <a:gd name="connsiteX5-531" fmla="*/ 41218 w 432956"/>
                    <a:gd name="connsiteY5-532" fmla="*/ 938372 h 938372"/>
                    <a:gd name="connsiteX6-533" fmla="*/ 138592 w 432956"/>
                    <a:gd name="connsiteY6-534" fmla="*/ 458103 h 938372"/>
                    <a:gd name="connsiteX7-535" fmla="*/ 63405 w 432956"/>
                    <a:gd name="connsiteY7-536" fmla="*/ 260163 h 938372"/>
                    <a:gd name="connsiteX8-537" fmla="*/ 0 w 432956"/>
                    <a:gd name="connsiteY8-538" fmla="*/ 152400 h 938372"/>
                    <a:gd name="connsiteX9-539" fmla="*/ 216478 w 432956"/>
                    <a:gd name="connsiteY9-540" fmla="*/ 0 h 938372"/>
                    <a:gd name="connsiteX0-541" fmla="*/ 216478 w 432956"/>
                    <a:gd name="connsiteY0-542" fmla="*/ 0 h 938372"/>
                    <a:gd name="connsiteX1-543" fmla="*/ 432956 w 432956"/>
                    <a:gd name="connsiteY1-544" fmla="*/ 152400 h 938372"/>
                    <a:gd name="connsiteX2-545" fmla="*/ 369551 w 432956"/>
                    <a:gd name="connsiteY2-546" fmla="*/ 260163 h 938372"/>
                    <a:gd name="connsiteX3-547" fmla="*/ 322049 w 432956"/>
                    <a:gd name="connsiteY3-548" fmla="*/ 470356 h 938372"/>
                    <a:gd name="connsiteX4-549" fmla="*/ 391740 w 432956"/>
                    <a:gd name="connsiteY4-550" fmla="*/ 938372 h 938372"/>
                    <a:gd name="connsiteX5-551" fmla="*/ 41218 w 432956"/>
                    <a:gd name="connsiteY5-552" fmla="*/ 938372 h 938372"/>
                    <a:gd name="connsiteX6-553" fmla="*/ 138592 w 432956"/>
                    <a:gd name="connsiteY6-554" fmla="*/ 458103 h 938372"/>
                    <a:gd name="connsiteX7-555" fmla="*/ 63405 w 432956"/>
                    <a:gd name="connsiteY7-556" fmla="*/ 260163 h 938372"/>
                    <a:gd name="connsiteX8-557" fmla="*/ 0 w 432956"/>
                    <a:gd name="connsiteY8-558" fmla="*/ 152400 h 938372"/>
                    <a:gd name="connsiteX9-559" fmla="*/ 216478 w 432956"/>
                    <a:gd name="connsiteY9-560" fmla="*/ 0 h 938372"/>
                    <a:gd name="connsiteX0-561" fmla="*/ 216478 w 432956"/>
                    <a:gd name="connsiteY0-562" fmla="*/ 0 h 938372"/>
                    <a:gd name="connsiteX1-563" fmla="*/ 432956 w 432956"/>
                    <a:gd name="connsiteY1-564" fmla="*/ 152400 h 938372"/>
                    <a:gd name="connsiteX2-565" fmla="*/ 369551 w 432956"/>
                    <a:gd name="connsiteY2-566" fmla="*/ 260163 h 938372"/>
                    <a:gd name="connsiteX3-567" fmla="*/ 318874 w 432956"/>
                    <a:gd name="connsiteY3-568" fmla="*/ 454481 h 938372"/>
                    <a:gd name="connsiteX4-569" fmla="*/ 391740 w 432956"/>
                    <a:gd name="connsiteY4-570" fmla="*/ 938372 h 938372"/>
                    <a:gd name="connsiteX5-571" fmla="*/ 41218 w 432956"/>
                    <a:gd name="connsiteY5-572" fmla="*/ 938372 h 938372"/>
                    <a:gd name="connsiteX6-573" fmla="*/ 138592 w 432956"/>
                    <a:gd name="connsiteY6-574" fmla="*/ 458103 h 938372"/>
                    <a:gd name="connsiteX7-575" fmla="*/ 63405 w 432956"/>
                    <a:gd name="connsiteY7-576" fmla="*/ 260163 h 938372"/>
                    <a:gd name="connsiteX8-577" fmla="*/ 0 w 432956"/>
                    <a:gd name="connsiteY8-578" fmla="*/ 152400 h 938372"/>
                    <a:gd name="connsiteX9-579" fmla="*/ 216478 w 432956"/>
                    <a:gd name="connsiteY9-580" fmla="*/ 0 h 938372"/>
                    <a:gd name="connsiteX0-581" fmla="*/ 216478 w 432956"/>
                    <a:gd name="connsiteY0-582" fmla="*/ 0 h 938372"/>
                    <a:gd name="connsiteX1-583" fmla="*/ 432956 w 432956"/>
                    <a:gd name="connsiteY1-584" fmla="*/ 152400 h 938372"/>
                    <a:gd name="connsiteX2-585" fmla="*/ 369551 w 432956"/>
                    <a:gd name="connsiteY2-586" fmla="*/ 260163 h 938372"/>
                    <a:gd name="connsiteX3-587" fmla="*/ 318874 w 432956"/>
                    <a:gd name="connsiteY3-588" fmla="*/ 454481 h 938372"/>
                    <a:gd name="connsiteX4-589" fmla="*/ 391740 w 432956"/>
                    <a:gd name="connsiteY4-590" fmla="*/ 938372 h 938372"/>
                    <a:gd name="connsiteX5-591" fmla="*/ 41218 w 432956"/>
                    <a:gd name="connsiteY5-592" fmla="*/ 938372 h 938372"/>
                    <a:gd name="connsiteX6-593" fmla="*/ 138592 w 432956"/>
                    <a:gd name="connsiteY6-594" fmla="*/ 458103 h 938372"/>
                    <a:gd name="connsiteX7-595" fmla="*/ 63405 w 432956"/>
                    <a:gd name="connsiteY7-596" fmla="*/ 260163 h 938372"/>
                    <a:gd name="connsiteX8-597" fmla="*/ 0 w 432956"/>
                    <a:gd name="connsiteY8-598" fmla="*/ 152400 h 938372"/>
                    <a:gd name="connsiteX9-599" fmla="*/ 216478 w 432956"/>
                    <a:gd name="connsiteY9-600" fmla="*/ 0 h 938372"/>
                    <a:gd name="connsiteX0-601" fmla="*/ 216478 w 432956"/>
                    <a:gd name="connsiteY0-602" fmla="*/ 0 h 938372"/>
                    <a:gd name="connsiteX1-603" fmla="*/ 432956 w 432956"/>
                    <a:gd name="connsiteY1-604" fmla="*/ 152400 h 938372"/>
                    <a:gd name="connsiteX2-605" fmla="*/ 369551 w 432956"/>
                    <a:gd name="connsiteY2-606" fmla="*/ 260163 h 938372"/>
                    <a:gd name="connsiteX3-607" fmla="*/ 318874 w 432956"/>
                    <a:gd name="connsiteY3-608" fmla="*/ 454481 h 938372"/>
                    <a:gd name="connsiteX4-609" fmla="*/ 391740 w 432956"/>
                    <a:gd name="connsiteY4-610" fmla="*/ 938372 h 938372"/>
                    <a:gd name="connsiteX5-611" fmla="*/ 41218 w 432956"/>
                    <a:gd name="connsiteY5-612" fmla="*/ 938372 h 938372"/>
                    <a:gd name="connsiteX6-613" fmla="*/ 138592 w 432956"/>
                    <a:gd name="connsiteY6-614" fmla="*/ 458103 h 938372"/>
                    <a:gd name="connsiteX7-615" fmla="*/ 63405 w 432956"/>
                    <a:gd name="connsiteY7-616" fmla="*/ 260163 h 938372"/>
                    <a:gd name="connsiteX8-617" fmla="*/ 0 w 432956"/>
                    <a:gd name="connsiteY8-618" fmla="*/ 152400 h 938372"/>
                    <a:gd name="connsiteX9-619" fmla="*/ 216478 w 432956"/>
                    <a:gd name="connsiteY9-620" fmla="*/ 0 h 938372"/>
                    <a:gd name="connsiteX0-621" fmla="*/ 216478 w 432956"/>
                    <a:gd name="connsiteY0-622" fmla="*/ 0 h 938372"/>
                    <a:gd name="connsiteX1-623" fmla="*/ 432956 w 432956"/>
                    <a:gd name="connsiteY1-624" fmla="*/ 152400 h 938372"/>
                    <a:gd name="connsiteX2-625" fmla="*/ 369551 w 432956"/>
                    <a:gd name="connsiteY2-626" fmla="*/ 260163 h 938372"/>
                    <a:gd name="connsiteX3-627" fmla="*/ 318874 w 432956"/>
                    <a:gd name="connsiteY3-628" fmla="*/ 454481 h 938372"/>
                    <a:gd name="connsiteX4-629" fmla="*/ 391740 w 432956"/>
                    <a:gd name="connsiteY4-630" fmla="*/ 938372 h 938372"/>
                    <a:gd name="connsiteX5-631" fmla="*/ 41218 w 432956"/>
                    <a:gd name="connsiteY5-632" fmla="*/ 938372 h 938372"/>
                    <a:gd name="connsiteX6-633" fmla="*/ 138592 w 432956"/>
                    <a:gd name="connsiteY6-634" fmla="*/ 458103 h 938372"/>
                    <a:gd name="connsiteX7-635" fmla="*/ 63405 w 432956"/>
                    <a:gd name="connsiteY7-636" fmla="*/ 260163 h 938372"/>
                    <a:gd name="connsiteX8-637" fmla="*/ 0 w 432956"/>
                    <a:gd name="connsiteY8-638" fmla="*/ 152400 h 938372"/>
                    <a:gd name="connsiteX9-639" fmla="*/ 216478 w 432956"/>
                    <a:gd name="connsiteY9-640" fmla="*/ 0 h 938372"/>
                    <a:gd name="connsiteX0-641" fmla="*/ 216478 w 432956"/>
                    <a:gd name="connsiteY0-642" fmla="*/ 0 h 938372"/>
                    <a:gd name="connsiteX1-643" fmla="*/ 432956 w 432956"/>
                    <a:gd name="connsiteY1-644" fmla="*/ 152400 h 938372"/>
                    <a:gd name="connsiteX2-645" fmla="*/ 369551 w 432956"/>
                    <a:gd name="connsiteY2-646" fmla="*/ 260163 h 938372"/>
                    <a:gd name="connsiteX3-647" fmla="*/ 318874 w 432956"/>
                    <a:gd name="connsiteY3-648" fmla="*/ 454481 h 938372"/>
                    <a:gd name="connsiteX4-649" fmla="*/ 391740 w 432956"/>
                    <a:gd name="connsiteY4-650" fmla="*/ 938372 h 938372"/>
                    <a:gd name="connsiteX5-651" fmla="*/ 41218 w 432956"/>
                    <a:gd name="connsiteY5-652" fmla="*/ 938372 h 938372"/>
                    <a:gd name="connsiteX6-653" fmla="*/ 138592 w 432956"/>
                    <a:gd name="connsiteY6-654" fmla="*/ 458103 h 938372"/>
                    <a:gd name="connsiteX7-655" fmla="*/ 63405 w 432956"/>
                    <a:gd name="connsiteY7-656" fmla="*/ 260163 h 938372"/>
                    <a:gd name="connsiteX8-657" fmla="*/ 0 w 432956"/>
                    <a:gd name="connsiteY8-658" fmla="*/ 152400 h 938372"/>
                    <a:gd name="connsiteX9-659" fmla="*/ 216478 w 432956"/>
                    <a:gd name="connsiteY9-660" fmla="*/ 0 h 938372"/>
                    <a:gd name="connsiteX0-661" fmla="*/ 216478 w 432956"/>
                    <a:gd name="connsiteY0-662" fmla="*/ 0 h 938372"/>
                    <a:gd name="connsiteX1-663" fmla="*/ 432956 w 432956"/>
                    <a:gd name="connsiteY1-664" fmla="*/ 152400 h 938372"/>
                    <a:gd name="connsiteX2-665" fmla="*/ 369551 w 432956"/>
                    <a:gd name="connsiteY2-666" fmla="*/ 260163 h 938372"/>
                    <a:gd name="connsiteX3-667" fmla="*/ 318874 w 432956"/>
                    <a:gd name="connsiteY3-668" fmla="*/ 457656 h 938372"/>
                    <a:gd name="connsiteX4-669" fmla="*/ 391740 w 432956"/>
                    <a:gd name="connsiteY4-670" fmla="*/ 938372 h 938372"/>
                    <a:gd name="connsiteX5-671" fmla="*/ 41218 w 432956"/>
                    <a:gd name="connsiteY5-672" fmla="*/ 938372 h 938372"/>
                    <a:gd name="connsiteX6-673" fmla="*/ 138592 w 432956"/>
                    <a:gd name="connsiteY6-674" fmla="*/ 458103 h 938372"/>
                    <a:gd name="connsiteX7-675" fmla="*/ 63405 w 432956"/>
                    <a:gd name="connsiteY7-676" fmla="*/ 260163 h 938372"/>
                    <a:gd name="connsiteX8-677" fmla="*/ 0 w 432956"/>
                    <a:gd name="connsiteY8-678" fmla="*/ 152400 h 938372"/>
                    <a:gd name="connsiteX9-679" fmla="*/ 216478 w 432956"/>
                    <a:gd name="connsiteY9-680" fmla="*/ 0 h 938372"/>
                    <a:gd name="connsiteX0-681" fmla="*/ 216478 w 432956"/>
                    <a:gd name="connsiteY0-682" fmla="*/ 0 h 938372"/>
                    <a:gd name="connsiteX1-683" fmla="*/ 432956 w 432956"/>
                    <a:gd name="connsiteY1-684" fmla="*/ 152400 h 938372"/>
                    <a:gd name="connsiteX2-685" fmla="*/ 369551 w 432956"/>
                    <a:gd name="connsiteY2-686" fmla="*/ 260163 h 938372"/>
                    <a:gd name="connsiteX3-687" fmla="*/ 318874 w 432956"/>
                    <a:gd name="connsiteY3-688" fmla="*/ 457656 h 938372"/>
                    <a:gd name="connsiteX4-689" fmla="*/ 391740 w 432956"/>
                    <a:gd name="connsiteY4-690" fmla="*/ 938372 h 938372"/>
                    <a:gd name="connsiteX5-691" fmla="*/ 41218 w 432956"/>
                    <a:gd name="connsiteY5-692" fmla="*/ 938372 h 938372"/>
                    <a:gd name="connsiteX6-693" fmla="*/ 138592 w 432956"/>
                    <a:gd name="connsiteY6-694" fmla="*/ 458103 h 938372"/>
                    <a:gd name="connsiteX7-695" fmla="*/ 63405 w 432956"/>
                    <a:gd name="connsiteY7-696" fmla="*/ 260163 h 938372"/>
                    <a:gd name="connsiteX8-697" fmla="*/ 0 w 432956"/>
                    <a:gd name="connsiteY8-698" fmla="*/ 152400 h 938372"/>
                    <a:gd name="connsiteX9-699" fmla="*/ 216478 w 432956"/>
                    <a:gd name="connsiteY9-700" fmla="*/ 0 h 938372"/>
                    <a:gd name="connsiteX0-701" fmla="*/ 216478 w 432956"/>
                    <a:gd name="connsiteY0-702" fmla="*/ 0 h 938372"/>
                    <a:gd name="connsiteX1-703" fmla="*/ 432956 w 432956"/>
                    <a:gd name="connsiteY1-704" fmla="*/ 152400 h 938372"/>
                    <a:gd name="connsiteX2-705" fmla="*/ 369551 w 432956"/>
                    <a:gd name="connsiteY2-706" fmla="*/ 260163 h 938372"/>
                    <a:gd name="connsiteX3-707" fmla="*/ 318874 w 432956"/>
                    <a:gd name="connsiteY3-708" fmla="*/ 457656 h 938372"/>
                    <a:gd name="connsiteX4-709" fmla="*/ 391740 w 432956"/>
                    <a:gd name="connsiteY4-710" fmla="*/ 938372 h 938372"/>
                    <a:gd name="connsiteX5-711" fmla="*/ 41218 w 432956"/>
                    <a:gd name="connsiteY5-712" fmla="*/ 938372 h 938372"/>
                    <a:gd name="connsiteX6-713" fmla="*/ 138592 w 432956"/>
                    <a:gd name="connsiteY6-714" fmla="*/ 458103 h 938372"/>
                    <a:gd name="connsiteX7-715" fmla="*/ 63405 w 432956"/>
                    <a:gd name="connsiteY7-716" fmla="*/ 260163 h 938372"/>
                    <a:gd name="connsiteX8-717" fmla="*/ 0 w 432956"/>
                    <a:gd name="connsiteY8-718" fmla="*/ 152400 h 938372"/>
                    <a:gd name="connsiteX9-719" fmla="*/ 216478 w 432956"/>
                    <a:gd name="connsiteY9-720" fmla="*/ 0 h 938372"/>
                    <a:gd name="connsiteX0-721" fmla="*/ 391740 w 483180"/>
                    <a:gd name="connsiteY0-722" fmla="*/ 938372 h 1029812"/>
                    <a:gd name="connsiteX1-723" fmla="*/ 41218 w 483180"/>
                    <a:gd name="connsiteY1-724" fmla="*/ 938372 h 1029812"/>
                    <a:gd name="connsiteX2-725" fmla="*/ 138592 w 483180"/>
                    <a:gd name="connsiteY2-726" fmla="*/ 458103 h 1029812"/>
                    <a:gd name="connsiteX3-727" fmla="*/ 63405 w 483180"/>
                    <a:gd name="connsiteY3-728" fmla="*/ 260163 h 1029812"/>
                    <a:gd name="connsiteX4-729" fmla="*/ 0 w 483180"/>
                    <a:gd name="connsiteY4-730" fmla="*/ 152400 h 1029812"/>
                    <a:gd name="connsiteX5-731" fmla="*/ 216478 w 483180"/>
                    <a:gd name="connsiteY5-732" fmla="*/ 0 h 1029812"/>
                    <a:gd name="connsiteX6-733" fmla="*/ 432956 w 483180"/>
                    <a:gd name="connsiteY6-734" fmla="*/ 152400 h 1029812"/>
                    <a:gd name="connsiteX7-735" fmla="*/ 369551 w 483180"/>
                    <a:gd name="connsiteY7-736" fmla="*/ 260163 h 1029812"/>
                    <a:gd name="connsiteX8-737" fmla="*/ 318874 w 483180"/>
                    <a:gd name="connsiteY8-738" fmla="*/ 457656 h 1029812"/>
                    <a:gd name="connsiteX9-739" fmla="*/ 483180 w 483180"/>
                    <a:gd name="connsiteY9-740" fmla="*/ 1029812 h 1029812"/>
                    <a:gd name="connsiteX0-741" fmla="*/ 41218 w 483180"/>
                    <a:gd name="connsiteY0-742" fmla="*/ 938372 h 1029812"/>
                    <a:gd name="connsiteX1-743" fmla="*/ 138592 w 483180"/>
                    <a:gd name="connsiteY1-744" fmla="*/ 458103 h 1029812"/>
                    <a:gd name="connsiteX2-745" fmla="*/ 63405 w 483180"/>
                    <a:gd name="connsiteY2-746" fmla="*/ 260163 h 1029812"/>
                    <a:gd name="connsiteX3-747" fmla="*/ 0 w 483180"/>
                    <a:gd name="connsiteY3-748" fmla="*/ 152400 h 1029812"/>
                    <a:gd name="connsiteX4-749" fmla="*/ 216478 w 483180"/>
                    <a:gd name="connsiteY4-750" fmla="*/ 0 h 1029812"/>
                    <a:gd name="connsiteX5-751" fmla="*/ 432956 w 483180"/>
                    <a:gd name="connsiteY5-752" fmla="*/ 152400 h 1029812"/>
                    <a:gd name="connsiteX6-753" fmla="*/ 369551 w 483180"/>
                    <a:gd name="connsiteY6-754" fmla="*/ 260163 h 1029812"/>
                    <a:gd name="connsiteX7-755" fmla="*/ 318874 w 483180"/>
                    <a:gd name="connsiteY7-756" fmla="*/ 457656 h 1029812"/>
                    <a:gd name="connsiteX8-757" fmla="*/ 483180 w 483180"/>
                    <a:gd name="connsiteY8-758" fmla="*/ 1029812 h 1029812"/>
                    <a:gd name="connsiteX0-759" fmla="*/ 41218 w 432956"/>
                    <a:gd name="connsiteY0-760" fmla="*/ 938372 h 938372"/>
                    <a:gd name="connsiteX1-761" fmla="*/ 138592 w 432956"/>
                    <a:gd name="connsiteY1-762" fmla="*/ 458103 h 938372"/>
                    <a:gd name="connsiteX2-763" fmla="*/ 63405 w 432956"/>
                    <a:gd name="connsiteY2-764" fmla="*/ 260163 h 938372"/>
                    <a:gd name="connsiteX3-765" fmla="*/ 0 w 432956"/>
                    <a:gd name="connsiteY3-766" fmla="*/ 152400 h 938372"/>
                    <a:gd name="connsiteX4-767" fmla="*/ 216478 w 432956"/>
                    <a:gd name="connsiteY4-768" fmla="*/ 0 h 938372"/>
                    <a:gd name="connsiteX5-769" fmla="*/ 432956 w 432956"/>
                    <a:gd name="connsiteY5-770" fmla="*/ 152400 h 938372"/>
                    <a:gd name="connsiteX6-771" fmla="*/ 369551 w 432956"/>
                    <a:gd name="connsiteY6-772" fmla="*/ 260163 h 938372"/>
                    <a:gd name="connsiteX7-773" fmla="*/ 318874 w 432956"/>
                    <a:gd name="connsiteY7-774" fmla="*/ 457656 h 938372"/>
                    <a:gd name="connsiteX8-775" fmla="*/ 422855 w 432956"/>
                    <a:gd name="connsiteY8-776" fmla="*/ 925037 h 938372"/>
                    <a:gd name="connsiteX0-777" fmla="*/ 41218 w 432956"/>
                    <a:gd name="connsiteY0-778" fmla="*/ 938372 h 938372"/>
                    <a:gd name="connsiteX1-779" fmla="*/ 138592 w 432956"/>
                    <a:gd name="connsiteY1-780" fmla="*/ 458103 h 938372"/>
                    <a:gd name="connsiteX2-781" fmla="*/ 63405 w 432956"/>
                    <a:gd name="connsiteY2-782" fmla="*/ 260163 h 938372"/>
                    <a:gd name="connsiteX3-783" fmla="*/ 0 w 432956"/>
                    <a:gd name="connsiteY3-784" fmla="*/ 152400 h 938372"/>
                    <a:gd name="connsiteX4-785" fmla="*/ 216478 w 432956"/>
                    <a:gd name="connsiteY4-786" fmla="*/ 0 h 938372"/>
                    <a:gd name="connsiteX5-787" fmla="*/ 432956 w 432956"/>
                    <a:gd name="connsiteY5-788" fmla="*/ 152400 h 938372"/>
                    <a:gd name="connsiteX6-789" fmla="*/ 369551 w 432956"/>
                    <a:gd name="connsiteY6-790" fmla="*/ 260163 h 938372"/>
                    <a:gd name="connsiteX7-791" fmla="*/ 318874 w 432956"/>
                    <a:gd name="connsiteY7-792" fmla="*/ 457656 h 938372"/>
                    <a:gd name="connsiteX8-793" fmla="*/ 422855 w 432956"/>
                    <a:gd name="connsiteY8-794" fmla="*/ 925037 h 938372"/>
                    <a:gd name="connsiteX0-795" fmla="*/ 41218 w 432956"/>
                    <a:gd name="connsiteY0-796" fmla="*/ 938372 h 938372"/>
                    <a:gd name="connsiteX1-797" fmla="*/ 138592 w 432956"/>
                    <a:gd name="connsiteY1-798" fmla="*/ 458103 h 938372"/>
                    <a:gd name="connsiteX2-799" fmla="*/ 63405 w 432956"/>
                    <a:gd name="connsiteY2-800" fmla="*/ 260163 h 938372"/>
                    <a:gd name="connsiteX3-801" fmla="*/ 0 w 432956"/>
                    <a:gd name="connsiteY3-802" fmla="*/ 152400 h 938372"/>
                    <a:gd name="connsiteX4-803" fmla="*/ 216478 w 432956"/>
                    <a:gd name="connsiteY4-804" fmla="*/ 0 h 938372"/>
                    <a:gd name="connsiteX5-805" fmla="*/ 432956 w 432956"/>
                    <a:gd name="connsiteY5-806" fmla="*/ 152400 h 938372"/>
                    <a:gd name="connsiteX6-807" fmla="*/ 369551 w 432956"/>
                    <a:gd name="connsiteY6-808" fmla="*/ 260163 h 938372"/>
                    <a:gd name="connsiteX7-809" fmla="*/ 318874 w 432956"/>
                    <a:gd name="connsiteY7-810" fmla="*/ 457656 h 938372"/>
                    <a:gd name="connsiteX8-811" fmla="*/ 400630 w 432956"/>
                    <a:gd name="connsiteY8-812" fmla="*/ 925037 h 938372"/>
                    <a:gd name="connsiteX0-813" fmla="*/ 41218 w 432956"/>
                    <a:gd name="connsiteY0-814" fmla="*/ 938372 h 938372"/>
                    <a:gd name="connsiteX1-815" fmla="*/ 138592 w 432956"/>
                    <a:gd name="connsiteY1-816" fmla="*/ 458103 h 938372"/>
                    <a:gd name="connsiteX2-817" fmla="*/ 63405 w 432956"/>
                    <a:gd name="connsiteY2-818" fmla="*/ 260163 h 938372"/>
                    <a:gd name="connsiteX3-819" fmla="*/ 0 w 432956"/>
                    <a:gd name="connsiteY3-820" fmla="*/ 152400 h 938372"/>
                    <a:gd name="connsiteX4-821" fmla="*/ 216478 w 432956"/>
                    <a:gd name="connsiteY4-822" fmla="*/ 0 h 938372"/>
                    <a:gd name="connsiteX5-823" fmla="*/ 432956 w 432956"/>
                    <a:gd name="connsiteY5-824" fmla="*/ 152400 h 938372"/>
                    <a:gd name="connsiteX6-825" fmla="*/ 369551 w 432956"/>
                    <a:gd name="connsiteY6-826" fmla="*/ 260163 h 938372"/>
                    <a:gd name="connsiteX7-827" fmla="*/ 318874 w 432956"/>
                    <a:gd name="connsiteY7-828" fmla="*/ 457656 h 938372"/>
                    <a:gd name="connsiteX8-829" fmla="*/ 400630 w 432956"/>
                    <a:gd name="connsiteY8-830" fmla="*/ 925037 h 938372"/>
                    <a:gd name="connsiteX0-831" fmla="*/ 41218 w 432956"/>
                    <a:gd name="connsiteY0-832" fmla="*/ 938372 h 938372"/>
                    <a:gd name="connsiteX1-833" fmla="*/ 138592 w 432956"/>
                    <a:gd name="connsiteY1-834" fmla="*/ 458103 h 938372"/>
                    <a:gd name="connsiteX2-835" fmla="*/ 63405 w 432956"/>
                    <a:gd name="connsiteY2-836" fmla="*/ 260163 h 938372"/>
                    <a:gd name="connsiteX3-837" fmla="*/ 0 w 432956"/>
                    <a:gd name="connsiteY3-838" fmla="*/ 152400 h 938372"/>
                    <a:gd name="connsiteX4-839" fmla="*/ 216478 w 432956"/>
                    <a:gd name="connsiteY4-840" fmla="*/ 0 h 938372"/>
                    <a:gd name="connsiteX5-841" fmla="*/ 432956 w 432956"/>
                    <a:gd name="connsiteY5-842" fmla="*/ 152400 h 938372"/>
                    <a:gd name="connsiteX6-843" fmla="*/ 369551 w 432956"/>
                    <a:gd name="connsiteY6-844" fmla="*/ 260163 h 938372"/>
                    <a:gd name="connsiteX7-845" fmla="*/ 318874 w 432956"/>
                    <a:gd name="connsiteY7-846" fmla="*/ 454481 h 938372"/>
                    <a:gd name="connsiteX8-847" fmla="*/ 400630 w 432956"/>
                    <a:gd name="connsiteY8-848" fmla="*/ 925037 h 938372"/>
                    <a:gd name="connsiteX0-849" fmla="*/ 41218 w 432956"/>
                    <a:gd name="connsiteY0-850" fmla="*/ 938372 h 938372"/>
                    <a:gd name="connsiteX1-851" fmla="*/ 138592 w 432956"/>
                    <a:gd name="connsiteY1-852" fmla="*/ 458103 h 938372"/>
                    <a:gd name="connsiteX2-853" fmla="*/ 63405 w 432956"/>
                    <a:gd name="connsiteY2-854" fmla="*/ 260163 h 938372"/>
                    <a:gd name="connsiteX3-855" fmla="*/ 0 w 432956"/>
                    <a:gd name="connsiteY3-856" fmla="*/ 152400 h 938372"/>
                    <a:gd name="connsiteX4-857" fmla="*/ 216478 w 432956"/>
                    <a:gd name="connsiteY4-858" fmla="*/ 0 h 938372"/>
                    <a:gd name="connsiteX5-859" fmla="*/ 432956 w 432956"/>
                    <a:gd name="connsiteY5-860" fmla="*/ 152400 h 938372"/>
                    <a:gd name="connsiteX6-861" fmla="*/ 369551 w 432956"/>
                    <a:gd name="connsiteY6-862" fmla="*/ 260163 h 938372"/>
                    <a:gd name="connsiteX7-863" fmla="*/ 318874 w 432956"/>
                    <a:gd name="connsiteY7-864" fmla="*/ 454481 h 938372"/>
                    <a:gd name="connsiteX8-865" fmla="*/ 400630 w 432956"/>
                    <a:gd name="connsiteY8-866" fmla="*/ 925037 h 938372"/>
                    <a:gd name="connsiteX0-867" fmla="*/ 41218 w 432956"/>
                    <a:gd name="connsiteY0-868" fmla="*/ 938372 h 938372"/>
                    <a:gd name="connsiteX1-869" fmla="*/ 138592 w 432956"/>
                    <a:gd name="connsiteY1-870" fmla="*/ 458103 h 938372"/>
                    <a:gd name="connsiteX2-871" fmla="*/ 63405 w 432956"/>
                    <a:gd name="connsiteY2-872" fmla="*/ 260163 h 938372"/>
                    <a:gd name="connsiteX3-873" fmla="*/ 0 w 432956"/>
                    <a:gd name="connsiteY3-874" fmla="*/ 152400 h 938372"/>
                    <a:gd name="connsiteX4-875" fmla="*/ 216478 w 432956"/>
                    <a:gd name="connsiteY4-876" fmla="*/ 0 h 938372"/>
                    <a:gd name="connsiteX5-877" fmla="*/ 432956 w 432956"/>
                    <a:gd name="connsiteY5-878" fmla="*/ 152400 h 938372"/>
                    <a:gd name="connsiteX6-879" fmla="*/ 369551 w 432956"/>
                    <a:gd name="connsiteY6-880" fmla="*/ 260163 h 938372"/>
                    <a:gd name="connsiteX7-881" fmla="*/ 318874 w 432956"/>
                    <a:gd name="connsiteY7-882" fmla="*/ 454481 h 938372"/>
                    <a:gd name="connsiteX8-883" fmla="*/ 400630 w 432956"/>
                    <a:gd name="connsiteY8-884" fmla="*/ 925037 h 938372"/>
                    <a:gd name="connsiteX0-885" fmla="*/ 41218 w 432956"/>
                    <a:gd name="connsiteY0-886" fmla="*/ 938372 h 938372"/>
                    <a:gd name="connsiteX1-887" fmla="*/ 138592 w 432956"/>
                    <a:gd name="connsiteY1-888" fmla="*/ 458103 h 938372"/>
                    <a:gd name="connsiteX2-889" fmla="*/ 63405 w 432956"/>
                    <a:gd name="connsiteY2-890" fmla="*/ 260163 h 938372"/>
                    <a:gd name="connsiteX3-891" fmla="*/ 0 w 432956"/>
                    <a:gd name="connsiteY3-892" fmla="*/ 152400 h 938372"/>
                    <a:gd name="connsiteX4-893" fmla="*/ 216478 w 432956"/>
                    <a:gd name="connsiteY4-894" fmla="*/ 0 h 938372"/>
                    <a:gd name="connsiteX5-895" fmla="*/ 432956 w 432956"/>
                    <a:gd name="connsiteY5-896" fmla="*/ 152400 h 938372"/>
                    <a:gd name="connsiteX6-897" fmla="*/ 369551 w 432956"/>
                    <a:gd name="connsiteY6-898" fmla="*/ 260163 h 938372"/>
                    <a:gd name="connsiteX7-899" fmla="*/ 318874 w 432956"/>
                    <a:gd name="connsiteY7-900" fmla="*/ 454481 h 938372"/>
                    <a:gd name="connsiteX8-901" fmla="*/ 400630 w 432956"/>
                    <a:gd name="connsiteY8-902" fmla="*/ 925037 h 938372"/>
                    <a:gd name="connsiteX0-903" fmla="*/ 41218 w 432956"/>
                    <a:gd name="connsiteY0-904" fmla="*/ 938372 h 938372"/>
                    <a:gd name="connsiteX1-905" fmla="*/ 138592 w 432956"/>
                    <a:gd name="connsiteY1-906" fmla="*/ 458103 h 938372"/>
                    <a:gd name="connsiteX2-907" fmla="*/ 63405 w 432956"/>
                    <a:gd name="connsiteY2-908" fmla="*/ 260163 h 938372"/>
                    <a:gd name="connsiteX3-909" fmla="*/ 0 w 432956"/>
                    <a:gd name="connsiteY3-910" fmla="*/ 152400 h 938372"/>
                    <a:gd name="connsiteX4-911" fmla="*/ 216478 w 432956"/>
                    <a:gd name="connsiteY4-912" fmla="*/ 0 h 938372"/>
                    <a:gd name="connsiteX5-913" fmla="*/ 432956 w 432956"/>
                    <a:gd name="connsiteY5-914" fmla="*/ 152400 h 938372"/>
                    <a:gd name="connsiteX6-915" fmla="*/ 369551 w 432956"/>
                    <a:gd name="connsiteY6-916" fmla="*/ 260163 h 938372"/>
                    <a:gd name="connsiteX7-917" fmla="*/ 315699 w 432956"/>
                    <a:gd name="connsiteY7-918" fmla="*/ 454481 h 938372"/>
                    <a:gd name="connsiteX8-919" fmla="*/ 400630 w 432956"/>
                    <a:gd name="connsiteY8-920" fmla="*/ 925037 h 938372"/>
                    <a:gd name="connsiteX0-921" fmla="*/ 41218 w 432956"/>
                    <a:gd name="connsiteY0-922" fmla="*/ 938372 h 938372"/>
                    <a:gd name="connsiteX1-923" fmla="*/ 138592 w 432956"/>
                    <a:gd name="connsiteY1-924" fmla="*/ 458103 h 938372"/>
                    <a:gd name="connsiteX2-925" fmla="*/ 63405 w 432956"/>
                    <a:gd name="connsiteY2-926" fmla="*/ 260163 h 938372"/>
                    <a:gd name="connsiteX3-927" fmla="*/ 0 w 432956"/>
                    <a:gd name="connsiteY3-928" fmla="*/ 152400 h 938372"/>
                    <a:gd name="connsiteX4-929" fmla="*/ 216478 w 432956"/>
                    <a:gd name="connsiteY4-930" fmla="*/ 0 h 938372"/>
                    <a:gd name="connsiteX5-931" fmla="*/ 432956 w 432956"/>
                    <a:gd name="connsiteY5-932" fmla="*/ 152400 h 938372"/>
                    <a:gd name="connsiteX6-933" fmla="*/ 369551 w 432956"/>
                    <a:gd name="connsiteY6-934" fmla="*/ 260163 h 938372"/>
                    <a:gd name="connsiteX7-935" fmla="*/ 315699 w 432956"/>
                    <a:gd name="connsiteY7-936" fmla="*/ 454481 h 938372"/>
                    <a:gd name="connsiteX8-937" fmla="*/ 400630 w 432956"/>
                    <a:gd name="connsiteY8-938" fmla="*/ 925037 h 938372"/>
                    <a:gd name="connsiteX0-939" fmla="*/ 41218 w 432956"/>
                    <a:gd name="connsiteY0-940" fmla="*/ 938372 h 938372"/>
                    <a:gd name="connsiteX1-941" fmla="*/ 138592 w 432956"/>
                    <a:gd name="connsiteY1-942" fmla="*/ 458103 h 938372"/>
                    <a:gd name="connsiteX2-943" fmla="*/ 63405 w 432956"/>
                    <a:gd name="connsiteY2-944" fmla="*/ 260163 h 938372"/>
                    <a:gd name="connsiteX3-945" fmla="*/ 0 w 432956"/>
                    <a:gd name="connsiteY3-946" fmla="*/ 152400 h 938372"/>
                    <a:gd name="connsiteX4-947" fmla="*/ 216478 w 432956"/>
                    <a:gd name="connsiteY4-948" fmla="*/ 0 h 938372"/>
                    <a:gd name="connsiteX5-949" fmla="*/ 432956 w 432956"/>
                    <a:gd name="connsiteY5-950" fmla="*/ 152400 h 938372"/>
                    <a:gd name="connsiteX6-951" fmla="*/ 369551 w 432956"/>
                    <a:gd name="connsiteY6-952" fmla="*/ 260163 h 938372"/>
                    <a:gd name="connsiteX7-953" fmla="*/ 315699 w 432956"/>
                    <a:gd name="connsiteY7-954" fmla="*/ 454481 h 938372"/>
                    <a:gd name="connsiteX8-955" fmla="*/ 400630 w 432956"/>
                    <a:gd name="connsiteY8-956" fmla="*/ 925037 h 938372"/>
                    <a:gd name="connsiteX0-957" fmla="*/ 41218 w 432956"/>
                    <a:gd name="connsiteY0-958" fmla="*/ 938372 h 938372"/>
                    <a:gd name="connsiteX1-959" fmla="*/ 138592 w 432956"/>
                    <a:gd name="connsiteY1-960" fmla="*/ 458103 h 938372"/>
                    <a:gd name="connsiteX2-961" fmla="*/ 63405 w 432956"/>
                    <a:gd name="connsiteY2-962" fmla="*/ 260163 h 938372"/>
                    <a:gd name="connsiteX3-963" fmla="*/ 0 w 432956"/>
                    <a:gd name="connsiteY3-964" fmla="*/ 152400 h 938372"/>
                    <a:gd name="connsiteX4-965" fmla="*/ 216478 w 432956"/>
                    <a:gd name="connsiteY4-966" fmla="*/ 0 h 938372"/>
                    <a:gd name="connsiteX5-967" fmla="*/ 432956 w 432956"/>
                    <a:gd name="connsiteY5-968" fmla="*/ 152400 h 938372"/>
                    <a:gd name="connsiteX6-969" fmla="*/ 369551 w 432956"/>
                    <a:gd name="connsiteY6-970" fmla="*/ 260163 h 938372"/>
                    <a:gd name="connsiteX7-971" fmla="*/ 315699 w 432956"/>
                    <a:gd name="connsiteY7-972" fmla="*/ 454481 h 938372"/>
                    <a:gd name="connsiteX8-973" fmla="*/ 400630 w 432956"/>
                    <a:gd name="connsiteY8-974" fmla="*/ 925037 h 938372"/>
                    <a:gd name="connsiteX0-975" fmla="*/ 41218 w 432956"/>
                    <a:gd name="connsiteY0-976" fmla="*/ 938372 h 938372"/>
                    <a:gd name="connsiteX1-977" fmla="*/ 138592 w 432956"/>
                    <a:gd name="connsiteY1-978" fmla="*/ 458103 h 938372"/>
                    <a:gd name="connsiteX2-979" fmla="*/ 63405 w 432956"/>
                    <a:gd name="connsiteY2-980" fmla="*/ 260163 h 938372"/>
                    <a:gd name="connsiteX3-981" fmla="*/ 0 w 432956"/>
                    <a:gd name="connsiteY3-982" fmla="*/ 152400 h 938372"/>
                    <a:gd name="connsiteX4-983" fmla="*/ 216478 w 432956"/>
                    <a:gd name="connsiteY4-984" fmla="*/ 0 h 938372"/>
                    <a:gd name="connsiteX5-985" fmla="*/ 432956 w 432956"/>
                    <a:gd name="connsiteY5-986" fmla="*/ 152400 h 938372"/>
                    <a:gd name="connsiteX6-987" fmla="*/ 369551 w 432956"/>
                    <a:gd name="connsiteY6-988" fmla="*/ 260163 h 938372"/>
                    <a:gd name="connsiteX7-989" fmla="*/ 315699 w 432956"/>
                    <a:gd name="connsiteY7-990" fmla="*/ 454481 h 938372"/>
                    <a:gd name="connsiteX8-991" fmla="*/ 394280 w 432956"/>
                    <a:gd name="connsiteY8-992" fmla="*/ 928212 h 9383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p>
              </p:txBody>
            </p:sp>
          </p:grpSp>
          <p:grpSp>
            <p:nvGrpSpPr>
              <p:cNvPr id="24" name="组合 23">
                <a:extLst>
                  <a:ext uri="{FF2B5EF4-FFF2-40B4-BE49-F238E27FC236}">
                    <a16:creationId xmlns:a16="http://schemas.microsoft.com/office/drawing/2014/main" id="{64BAA96E-94FE-8DFE-5C12-8D32CC409D6A}"/>
                  </a:ext>
                </a:extLst>
              </p:cNvPr>
              <p:cNvGrpSpPr/>
              <p:nvPr/>
            </p:nvGrpSpPr>
            <p:grpSpPr>
              <a:xfrm>
                <a:off x="4953177" y="5341566"/>
                <a:ext cx="2244948" cy="448943"/>
                <a:chOff x="4948077" y="5736312"/>
                <a:chExt cx="2244948" cy="448943"/>
              </a:xfrm>
            </p:grpSpPr>
            <p:sp>
              <p:nvSpPr>
                <p:cNvPr id="26" name="圆角矩形 39">
                  <a:extLst>
                    <a:ext uri="{FF2B5EF4-FFF2-40B4-BE49-F238E27FC236}">
                      <a16:creationId xmlns:a16="http://schemas.microsoft.com/office/drawing/2014/main" id="{0CD6AF04-6852-47E6-FDCF-81F182A0E43B}"/>
                    </a:ext>
                  </a:extLst>
                </p:cNvPr>
                <p:cNvSpPr/>
                <p:nvPr/>
              </p:nvSpPr>
              <p:spPr>
                <a:xfrm>
                  <a:off x="4948077" y="5736312"/>
                  <a:ext cx="2244948" cy="445116"/>
                </a:xfrm>
                <a:prstGeom prst="roundRect">
                  <a:avLst>
                    <a:gd name="adj" fmla="val 50000"/>
                  </a:avLst>
                </a:prstGeom>
                <a:solidFill>
                  <a:srgbClr val="005C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7" name="文本框 268">
                  <a:extLst>
                    <a:ext uri="{FF2B5EF4-FFF2-40B4-BE49-F238E27FC236}">
                      <a16:creationId xmlns:a16="http://schemas.microsoft.com/office/drawing/2014/main" id="{F0357E67-C613-6068-4568-7180D588AA1C}"/>
                    </a:ext>
                  </a:extLst>
                </p:cNvPr>
                <p:cNvSpPr txBox="1"/>
                <p:nvPr/>
              </p:nvSpPr>
              <p:spPr>
                <a:xfrm>
                  <a:off x="5367818" y="5755995"/>
                  <a:ext cx="1402534" cy="429260"/>
                </a:xfrm>
                <a:prstGeom prst="rect">
                  <a:avLst/>
                </a:prstGeom>
                <a:noFill/>
                <a:effectLst/>
              </p:spPr>
              <p:txBody>
                <a:bodyPr wrap="square" rtlCol="0">
                  <a:spAutoFit/>
                </a:bodyPr>
                <a:lstStyle>
                  <a:defPPr>
                    <a:defRPr lang="zh-CN"/>
                  </a:defPPr>
                  <a:lvl1pPr algn="ctr">
                    <a:defRPr sz="2000">
                      <a:solidFill>
                        <a:srgbClr val="FFFFFF"/>
                      </a:solidFill>
                      <a:latin typeface="微软雅黑" panose="020B0503020204020204" pitchFamily="34" charset="-122"/>
                      <a:ea typeface="微软雅黑" panose="020B0503020204020204" pitchFamily="34" charset="-122"/>
                      <a:cs typeface="Kartika" panose="02020503030404060203" pitchFamily="18" charset="0"/>
                    </a:defRPr>
                  </a:lvl1pPr>
                </a:lstStyle>
                <a:p>
                  <a:r>
                    <a:rPr lang="en-US" altLang="zh-CN" sz="1500" dirty="0"/>
                    <a:t>02</a:t>
                  </a:r>
                </a:p>
              </p:txBody>
            </p:sp>
          </p:grpSp>
        </p:grpSp>
      </p:grpSp>
      <p:grpSp>
        <p:nvGrpSpPr>
          <p:cNvPr id="34" name="组合 33">
            <a:extLst>
              <a:ext uri="{FF2B5EF4-FFF2-40B4-BE49-F238E27FC236}">
                <a16:creationId xmlns:a16="http://schemas.microsoft.com/office/drawing/2014/main" id="{B4062373-B5FD-0AD4-E033-3A64AB42345C}"/>
              </a:ext>
            </a:extLst>
          </p:cNvPr>
          <p:cNvGrpSpPr/>
          <p:nvPr/>
        </p:nvGrpSpPr>
        <p:grpSpPr>
          <a:xfrm>
            <a:off x="7614362" y="1373968"/>
            <a:ext cx="2789355" cy="3854697"/>
            <a:chOff x="7980661" y="1323658"/>
            <a:chExt cx="3719140" cy="5139596"/>
          </a:xfrm>
        </p:grpSpPr>
        <p:grpSp>
          <p:nvGrpSpPr>
            <p:cNvPr id="35" name="组合 34">
              <a:extLst>
                <a:ext uri="{FF2B5EF4-FFF2-40B4-BE49-F238E27FC236}">
                  <a16:creationId xmlns:a16="http://schemas.microsoft.com/office/drawing/2014/main" id="{80327DA5-F1BE-8D66-2E21-FB409161B13A}"/>
                </a:ext>
              </a:extLst>
            </p:cNvPr>
            <p:cNvGrpSpPr/>
            <p:nvPr/>
          </p:nvGrpSpPr>
          <p:grpSpPr>
            <a:xfrm>
              <a:off x="7980661" y="1769833"/>
              <a:ext cx="3719140" cy="4693421"/>
              <a:chOff x="655912" y="2105133"/>
              <a:chExt cx="2607791" cy="4693421"/>
            </a:xfrm>
          </p:grpSpPr>
          <p:sp>
            <p:nvSpPr>
              <p:cNvPr id="43" name="直角三角形 69">
                <a:extLst>
                  <a:ext uri="{FF2B5EF4-FFF2-40B4-BE49-F238E27FC236}">
                    <a16:creationId xmlns:a16="http://schemas.microsoft.com/office/drawing/2014/main" id="{99B6958A-35EA-707A-02D3-6A2B9188C6EF}"/>
                  </a:ext>
                </a:extLst>
              </p:cNvPr>
              <p:cNvSpPr/>
              <p:nvPr/>
            </p:nvSpPr>
            <p:spPr>
              <a:xfrm rot="5400000" flipH="1">
                <a:off x="735314" y="4270165"/>
                <a:ext cx="4693421" cy="363357"/>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 name="connsiteX0-17" fmla="*/ 174418 w 2267687"/>
                  <a:gd name="connsiteY0-18" fmla="*/ 303531 h 303531"/>
                  <a:gd name="connsiteX1-19" fmla="*/ 0 w 2267687"/>
                  <a:gd name="connsiteY1-20" fmla="*/ 0 h 303531"/>
                  <a:gd name="connsiteX2-21" fmla="*/ 2267687 w 2267687"/>
                  <a:gd name="connsiteY2-22" fmla="*/ 290831 h 303531"/>
                  <a:gd name="connsiteX3-23" fmla="*/ 174418 w 2267687"/>
                  <a:gd name="connsiteY3-24" fmla="*/ 303531 h 303531"/>
                  <a:gd name="connsiteX0-25" fmla="*/ 172657 w 2265926"/>
                  <a:gd name="connsiteY0-26" fmla="*/ 316231 h 316231"/>
                  <a:gd name="connsiteX1-27" fmla="*/ 0 w 2265926"/>
                  <a:gd name="connsiteY1-28" fmla="*/ 0 h 316231"/>
                  <a:gd name="connsiteX2-29" fmla="*/ 2265926 w 2265926"/>
                  <a:gd name="connsiteY2-30" fmla="*/ 303531 h 316231"/>
                  <a:gd name="connsiteX3-31" fmla="*/ 172657 w 2265926"/>
                  <a:gd name="connsiteY3-32" fmla="*/ 316231 h 316231"/>
                </a:gdLst>
                <a:ahLst/>
                <a:cxnLst>
                  <a:cxn ang="0">
                    <a:pos x="connsiteX0-1" y="connsiteY0-2"/>
                  </a:cxn>
                  <a:cxn ang="0">
                    <a:pos x="connsiteX1-3" y="connsiteY1-4"/>
                  </a:cxn>
                  <a:cxn ang="0">
                    <a:pos x="connsiteX2-5" y="connsiteY2-6"/>
                  </a:cxn>
                  <a:cxn ang="0">
                    <a:pos x="connsiteX3-7" y="connsiteY3-8"/>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44" name="直角三角形 69">
                <a:extLst>
                  <a:ext uri="{FF2B5EF4-FFF2-40B4-BE49-F238E27FC236}">
                    <a16:creationId xmlns:a16="http://schemas.microsoft.com/office/drawing/2014/main" id="{890459FD-E700-7945-E6D4-ED37D198BACB}"/>
                  </a:ext>
                </a:extLst>
              </p:cNvPr>
              <p:cNvSpPr/>
              <p:nvPr/>
            </p:nvSpPr>
            <p:spPr>
              <a:xfrm flipH="1" flipV="1">
                <a:off x="655912" y="6409659"/>
                <a:ext cx="2605627" cy="334172"/>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1" fmla="*/ 196850 w 2191487"/>
                  <a:gd name="connsiteY0-2" fmla="*/ 278131 h 278131"/>
                  <a:gd name="connsiteX1-3" fmla="*/ 0 w 2191487"/>
                  <a:gd name="connsiteY1-4" fmla="*/ 0 h 278131"/>
                  <a:gd name="connsiteX2-5" fmla="*/ 2191487 w 2191487"/>
                  <a:gd name="connsiteY2-6" fmla="*/ 278131 h 278131"/>
                  <a:gd name="connsiteX3-7" fmla="*/ 196850 w 2191487"/>
                  <a:gd name="connsiteY3-8" fmla="*/ 278131 h 278131"/>
                  <a:gd name="connsiteX0-9" fmla="*/ 273050 w 2267687"/>
                  <a:gd name="connsiteY0-10" fmla="*/ 290831 h 290831"/>
                  <a:gd name="connsiteX1-11" fmla="*/ 0 w 2267687"/>
                  <a:gd name="connsiteY1-12" fmla="*/ 0 h 290831"/>
                  <a:gd name="connsiteX2-13" fmla="*/ 2267687 w 2267687"/>
                  <a:gd name="connsiteY2-14" fmla="*/ 290831 h 290831"/>
                  <a:gd name="connsiteX3-15" fmla="*/ 273050 w 2267687"/>
                  <a:gd name="connsiteY3-16" fmla="*/ 290831 h 290831"/>
                </a:gdLst>
                <a:ahLst/>
                <a:cxnLst>
                  <a:cxn ang="0">
                    <a:pos x="connsiteX0-1" y="connsiteY0-2"/>
                  </a:cxn>
                  <a:cxn ang="0">
                    <a:pos x="connsiteX1-3" y="connsiteY1-4"/>
                  </a:cxn>
                  <a:cxn ang="0">
                    <a:pos x="connsiteX2-5" y="connsiteY2-6"/>
                  </a:cxn>
                  <a:cxn ang="0">
                    <a:pos x="connsiteX3-7" y="connsiteY3-8"/>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45" name="矩形 44">
                <a:extLst>
                  <a:ext uri="{FF2B5EF4-FFF2-40B4-BE49-F238E27FC236}">
                    <a16:creationId xmlns:a16="http://schemas.microsoft.com/office/drawing/2014/main" id="{671D4EDF-D8E4-3E1B-4B19-230E368EF694}"/>
                  </a:ext>
                </a:extLst>
              </p:cNvPr>
              <p:cNvSpPr/>
              <p:nvPr/>
            </p:nvSpPr>
            <p:spPr>
              <a:xfrm>
                <a:off x="1037203" y="2560945"/>
                <a:ext cx="1894121" cy="3877900"/>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46" name="矩形 45">
                <a:extLst>
                  <a:ext uri="{FF2B5EF4-FFF2-40B4-BE49-F238E27FC236}">
                    <a16:creationId xmlns:a16="http://schemas.microsoft.com/office/drawing/2014/main" id="{FBDFDC22-5FC9-4BD2-F1C8-B667985A8B1A}"/>
                  </a:ext>
                </a:extLst>
              </p:cNvPr>
              <p:cNvSpPr/>
              <p:nvPr/>
            </p:nvSpPr>
            <p:spPr>
              <a:xfrm>
                <a:off x="1037203" y="2560945"/>
                <a:ext cx="1894121" cy="582162"/>
              </a:xfrm>
              <a:prstGeom prst="rect">
                <a:avLst/>
              </a:prstGeom>
              <a:solidFill>
                <a:srgbClr val="005CA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grpSp>
        <p:grpSp>
          <p:nvGrpSpPr>
            <p:cNvPr id="36" name="组合 35">
              <a:extLst>
                <a:ext uri="{FF2B5EF4-FFF2-40B4-BE49-F238E27FC236}">
                  <a16:creationId xmlns:a16="http://schemas.microsoft.com/office/drawing/2014/main" id="{02DC0701-5AA7-7FA0-DAD9-FFB7678A4744}"/>
                </a:ext>
              </a:extLst>
            </p:cNvPr>
            <p:cNvGrpSpPr/>
            <p:nvPr/>
          </p:nvGrpSpPr>
          <p:grpSpPr>
            <a:xfrm>
              <a:off x="9277444" y="1323658"/>
              <a:ext cx="1136932" cy="1334681"/>
              <a:chOff x="6591300" y="1966752"/>
              <a:chExt cx="830580" cy="975045"/>
            </a:xfrm>
          </p:grpSpPr>
          <p:sp>
            <p:nvSpPr>
              <p:cNvPr id="41" name="任意多边形 32">
                <a:extLst>
                  <a:ext uri="{FF2B5EF4-FFF2-40B4-BE49-F238E27FC236}">
                    <a16:creationId xmlns:a16="http://schemas.microsoft.com/office/drawing/2014/main" id="{14F2A6FA-6E0B-7436-FFE5-5DB1ED609C42}"/>
                  </a:ext>
                </a:extLst>
              </p:cNvPr>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42" name="任意多边形 33">
                <a:extLst>
                  <a:ext uri="{FF2B5EF4-FFF2-40B4-BE49-F238E27FC236}">
                    <a16:creationId xmlns:a16="http://schemas.microsoft.com/office/drawing/2014/main" id="{0A5CAA99-FD8E-AB83-07F5-D720CE21D227}"/>
                  </a:ext>
                </a:extLst>
              </p:cNvPr>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1" fmla="*/ 216478 w 432956"/>
                  <a:gd name="connsiteY0-2" fmla="*/ 0 h 938372"/>
                  <a:gd name="connsiteX1-3" fmla="*/ 432956 w 432956"/>
                  <a:gd name="connsiteY1-4" fmla="*/ 152400 h 938372"/>
                  <a:gd name="connsiteX2-5" fmla="*/ 369551 w 432956"/>
                  <a:gd name="connsiteY2-6" fmla="*/ 260163 h 938372"/>
                  <a:gd name="connsiteX3-7" fmla="*/ 309290 w 432956"/>
                  <a:gd name="connsiteY3-8" fmla="*/ 288766 h 938372"/>
                  <a:gd name="connsiteX4-9" fmla="*/ 318874 w 432956"/>
                  <a:gd name="connsiteY4-10" fmla="*/ 390981 h 938372"/>
                  <a:gd name="connsiteX5-11" fmla="*/ 391740 w 432956"/>
                  <a:gd name="connsiteY5-12" fmla="*/ 938372 h 938372"/>
                  <a:gd name="connsiteX6-13" fmla="*/ 41218 w 432956"/>
                  <a:gd name="connsiteY6-14" fmla="*/ 938372 h 938372"/>
                  <a:gd name="connsiteX7-15" fmla="*/ 113192 w 432956"/>
                  <a:gd name="connsiteY7-16" fmla="*/ 391428 h 938372"/>
                  <a:gd name="connsiteX8-17" fmla="*/ 63405 w 432956"/>
                  <a:gd name="connsiteY8-18" fmla="*/ 260163 h 938372"/>
                  <a:gd name="connsiteX9-19" fmla="*/ 0 w 432956"/>
                  <a:gd name="connsiteY9-20" fmla="*/ 152400 h 938372"/>
                  <a:gd name="connsiteX10-21" fmla="*/ 216478 w 432956"/>
                  <a:gd name="connsiteY10-22" fmla="*/ 0 h 938372"/>
                  <a:gd name="connsiteX0-23" fmla="*/ 216478 w 432956"/>
                  <a:gd name="connsiteY0-24" fmla="*/ 0 h 938372"/>
                  <a:gd name="connsiteX1-25" fmla="*/ 432956 w 432956"/>
                  <a:gd name="connsiteY1-26" fmla="*/ 152400 h 938372"/>
                  <a:gd name="connsiteX2-27" fmla="*/ 369551 w 432956"/>
                  <a:gd name="connsiteY2-28" fmla="*/ 260163 h 938372"/>
                  <a:gd name="connsiteX3-29" fmla="*/ 309290 w 432956"/>
                  <a:gd name="connsiteY3-30" fmla="*/ 288766 h 938372"/>
                  <a:gd name="connsiteX4-31" fmla="*/ 318874 w 432956"/>
                  <a:gd name="connsiteY4-32" fmla="*/ 390981 h 938372"/>
                  <a:gd name="connsiteX5-33" fmla="*/ 391740 w 432956"/>
                  <a:gd name="connsiteY5-34" fmla="*/ 938372 h 938372"/>
                  <a:gd name="connsiteX6-35" fmla="*/ 41218 w 432956"/>
                  <a:gd name="connsiteY6-36" fmla="*/ 938372 h 938372"/>
                  <a:gd name="connsiteX7-37" fmla="*/ 113192 w 432956"/>
                  <a:gd name="connsiteY7-38" fmla="*/ 391428 h 938372"/>
                  <a:gd name="connsiteX8-39" fmla="*/ 63405 w 432956"/>
                  <a:gd name="connsiteY8-40" fmla="*/ 260163 h 938372"/>
                  <a:gd name="connsiteX9-41" fmla="*/ 0 w 432956"/>
                  <a:gd name="connsiteY9-42" fmla="*/ 152400 h 938372"/>
                  <a:gd name="connsiteX10-43" fmla="*/ 216478 w 432956"/>
                  <a:gd name="connsiteY10-44" fmla="*/ 0 h 938372"/>
                  <a:gd name="connsiteX0-45" fmla="*/ 216478 w 432956"/>
                  <a:gd name="connsiteY0-46" fmla="*/ 0 h 938372"/>
                  <a:gd name="connsiteX1-47" fmla="*/ 432956 w 432956"/>
                  <a:gd name="connsiteY1-48" fmla="*/ 152400 h 938372"/>
                  <a:gd name="connsiteX2-49" fmla="*/ 369551 w 432956"/>
                  <a:gd name="connsiteY2-50" fmla="*/ 260163 h 938372"/>
                  <a:gd name="connsiteX3-51" fmla="*/ 309290 w 432956"/>
                  <a:gd name="connsiteY3-52" fmla="*/ 288766 h 938372"/>
                  <a:gd name="connsiteX4-53" fmla="*/ 318874 w 432956"/>
                  <a:gd name="connsiteY4-54" fmla="*/ 390981 h 938372"/>
                  <a:gd name="connsiteX5-55" fmla="*/ 391740 w 432956"/>
                  <a:gd name="connsiteY5-56" fmla="*/ 938372 h 938372"/>
                  <a:gd name="connsiteX6-57" fmla="*/ 41218 w 432956"/>
                  <a:gd name="connsiteY6-58" fmla="*/ 938372 h 938372"/>
                  <a:gd name="connsiteX7-59" fmla="*/ 110017 w 432956"/>
                  <a:gd name="connsiteY7-60" fmla="*/ 429528 h 938372"/>
                  <a:gd name="connsiteX8-61" fmla="*/ 63405 w 432956"/>
                  <a:gd name="connsiteY8-62" fmla="*/ 260163 h 938372"/>
                  <a:gd name="connsiteX9-63" fmla="*/ 0 w 432956"/>
                  <a:gd name="connsiteY9-64" fmla="*/ 152400 h 938372"/>
                  <a:gd name="connsiteX10-65" fmla="*/ 216478 w 432956"/>
                  <a:gd name="connsiteY10-66" fmla="*/ 0 h 938372"/>
                  <a:gd name="connsiteX0-67" fmla="*/ 216478 w 432956"/>
                  <a:gd name="connsiteY0-68" fmla="*/ 0 h 938372"/>
                  <a:gd name="connsiteX1-69" fmla="*/ 432956 w 432956"/>
                  <a:gd name="connsiteY1-70" fmla="*/ 152400 h 938372"/>
                  <a:gd name="connsiteX2-71" fmla="*/ 369551 w 432956"/>
                  <a:gd name="connsiteY2-72" fmla="*/ 260163 h 938372"/>
                  <a:gd name="connsiteX3-73" fmla="*/ 309290 w 432956"/>
                  <a:gd name="connsiteY3-74" fmla="*/ 288766 h 938372"/>
                  <a:gd name="connsiteX4-75" fmla="*/ 318874 w 432956"/>
                  <a:gd name="connsiteY4-76" fmla="*/ 390981 h 938372"/>
                  <a:gd name="connsiteX5-77" fmla="*/ 391740 w 432956"/>
                  <a:gd name="connsiteY5-78" fmla="*/ 938372 h 938372"/>
                  <a:gd name="connsiteX6-79" fmla="*/ 41218 w 432956"/>
                  <a:gd name="connsiteY6-80" fmla="*/ 938372 h 938372"/>
                  <a:gd name="connsiteX7-81" fmla="*/ 110017 w 432956"/>
                  <a:gd name="connsiteY7-82" fmla="*/ 429528 h 938372"/>
                  <a:gd name="connsiteX8-83" fmla="*/ 63405 w 432956"/>
                  <a:gd name="connsiteY8-84" fmla="*/ 260163 h 938372"/>
                  <a:gd name="connsiteX9-85" fmla="*/ 0 w 432956"/>
                  <a:gd name="connsiteY9-86" fmla="*/ 152400 h 938372"/>
                  <a:gd name="connsiteX10-87" fmla="*/ 216478 w 432956"/>
                  <a:gd name="connsiteY10-88" fmla="*/ 0 h 938372"/>
                  <a:gd name="connsiteX0-89" fmla="*/ 216478 w 432956"/>
                  <a:gd name="connsiteY0-90" fmla="*/ 0 h 938372"/>
                  <a:gd name="connsiteX1-91" fmla="*/ 432956 w 432956"/>
                  <a:gd name="connsiteY1-92" fmla="*/ 152400 h 938372"/>
                  <a:gd name="connsiteX2-93" fmla="*/ 369551 w 432956"/>
                  <a:gd name="connsiteY2-94" fmla="*/ 260163 h 938372"/>
                  <a:gd name="connsiteX3-95" fmla="*/ 309290 w 432956"/>
                  <a:gd name="connsiteY3-96" fmla="*/ 288766 h 938372"/>
                  <a:gd name="connsiteX4-97" fmla="*/ 318874 w 432956"/>
                  <a:gd name="connsiteY4-98" fmla="*/ 390981 h 938372"/>
                  <a:gd name="connsiteX5-99" fmla="*/ 391740 w 432956"/>
                  <a:gd name="connsiteY5-100" fmla="*/ 938372 h 938372"/>
                  <a:gd name="connsiteX6-101" fmla="*/ 41218 w 432956"/>
                  <a:gd name="connsiteY6-102" fmla="*/ 938372 h 938372"/>
                  <a:gd name="connsiteX7-103" fmla="*/ 110017 w 432956"/>
                  <a:gd name="connsiteY7-104" fmla="*/ 429528 h 938372"/>
                  <a:gd name="connsiteX8-105" fmla="*/ 63405 w 432956"/>
                  <a:gd name="connsiteY8-106" fmla="*/ 260163 h 938372"/>
                  <a:gd name="connsiteX9-107" fmla="*/ 0 w 432956"/>
                  <a:gd name="connsiteY9-108" fmla="*/ 152400 h 938372"/>
                  <a:gd name="connsiteX10-109" fmla="*/ 216478 w 432956"/>
                  <a:gd name="connsiteY10-110" fmla="*/ 0 h 938372"/>
                  <a:gd name="connsiteX0-111" fmla="*/ 216478 w 432956"/>
                  <a:gd name="connsiteY0-112" fmla="*/ 0 h 938372"/>
                  <a:gd name="connsiteX1-113" fmla="*/ 432956 w 432956"/>
                  <a:gd name="connsiteY1-114" fmla="*/ 152400 h 938372"/>
                  <a:gd name="connsiteX2-115" fmla="*/ 369551 w 432956"/>
                  <a:gd name="connsiteY2-116" fmla="*/ 260163 h 938372"/>
                  <a:gd name="connsiteX3-117" fmla="*/ 309290 w 432956"/>
                  <a:gd name="connsiteY3-118" fmla="*/ 288766 h 938372"/>
                  <a:gd name="connsiteX4-119" fmla="*/ 318874 w 432956"/>
                  <a:gd name="connsiteY4-120" fmla="*/ 390981 h 938372"/>
                  <a:gd name="connsiteX5-121" fmla="*/ 391740 w 432956"/>
                  <a:gd name="connsiteY5-122" fmla="*/ 938372 h 938372"/>
                  <a:gd name="connsiteX6-123" fmla="*/ 41218 w 432956"/>
                  <a:gd name="connsiteY6-124" fmla="*/ 938372 h 938372"/>
                  <a:gd name="connsiteX7-125" fmla="*/ 110017 w 432956"/>
                  <a:gd name="connsiteY7-126" fmla="*/ 454928 h 938372"/>
                  <a:gd name="connsiteX8-127" fmla="*/ 63405 w 432956"/>
                  <a:gd name="connsiteY8-128" fmla="*/ 260163 h 938372"/>
                  <a:gd name="connsiteX9-129" fmla="*/ 0 w 432956"/>
                  <a:gd name="connsiteY9-130" fmla="*/ 152400 h 938372"/>
                  <a:gd name="connsiteX10-131" fmla="*/ 216478 w 432956"/>
                  <a:gd name="connsiteY10-132" fmla="*/ 0 h 938372"/>
                  <a:gd name="connsiteX0-133" fmla="*/ 216478 w 432956"/>
                  <a:gd name="connsiteY0-134" fmla="*/ 0 h 938372"/>
                  <a:gd name="connsiteX1-135" fmla="*/ 432956 w 432956"/>
                  <a:gd name="connsiteY1-136" fmla="*/ 152400 h 938372"/>
                  <a:gd name="connsiteX2-137" fmla="*/ 369551 w 432956"/>
                  <a:gd name="connsiteY2-138" fmla="*/ 260163 h 938372"/>
                  <a:gd name="connsiteX3-139" fmla="*/ 309290 w 432956"/>
                  <a:gd name="connsiteY3-140" fmla="*/ 288766 h 938372"/>
                  <a:gd name="connsiteX4-141" fmla="*/ 318874 w 432956"/>
                  <a:gd name="connsiteY4-142" fmla="*/ 390981 h 938372"/>
                  <a:gd name="connsiteX5-143" fmla="*/ 391740 w 432956"/>
                  <a:gd name="connsiteY5-144" fmla="*/ 938372 h 938372"/>
                  <a:gd name="connsiteX6-145" fmla="*/ 41218 w 432956"/>
                  <a:gd name="connsiteY6-146" fmla="*/ 938372 h 938372"/>
                  <a:gd name="connsiteX7-147" fmla="*/ 110017 w 432956"/>
                  <a:gd name="connsiteY7-148" fmla="*/ 454928 h 938372"/>
                  <a:gd name="connsiteX8-149" fmla="*/ 63405 w 432956"/>
                  <a:gd name="connsiteY8-150" fmla="*/ 260163 h 938372"/>
                  <a:gd name="connsiteX9-151" fmla="*/ 0 w 432956"/>
                  <a:gd name="connsiteY9-152" fmla="*/ 152400 h 938372"/>
                  <a:gd name="connsiteX10-153" fmla="*/ 216478 w 432956"/>
                  <a:gd name="connsiteY10-154" fmla="*/ 0 h 938372"/>
                  <a:gd name="connsiteX0-155" fmla="*/ 216478 w 432956"/>
                  <a:gd name="connsiteY0-156" fmla="*/ 0 h 938372"/>
                  <a:gd name="connsiteX1-157" fmla="*/ 432956 w 432956"/>
                  <a:gd name="connsiteY1-158" fmla="*/ 152400 h 938372"/>
                  <a:gd name="connsiteX2-159" fmla="*/ 369551 w 432956"/>
                  <a:gd name="connsiteY2-160" fmla="*/ 260163 h 938372"/>
                  <a:gd name="connsiteX3-161" fmla="*/ 309290 w 432956"/>
                  <a:gd name="connsiteY3-162" fmla="*/ 288766 h 938372"/>
                  <a:gd name="connsiteX4-163" fmla="*/ 318874 w 432956"/>
                  <a:gd name="connsiteY4-164" fmla="*/ 390981 h 938372"/>
                  <a:gd name="connsiteX5-165" fmla="*/ 391740 w 432956"/>
                  <a:gd name="connsiteY5-166" fmla="*/ 938372 h 938372"/>
                  <a:gd name="connsiteX6-167" fmla="*/ 41218 w 432956"/>
                  <a:gd name="connsiteY6-168" fmla="*/ 938372 h 938372"/>
                  <a:gd name="connsiteX7-169" fmla="*/ 110017 w 432956"/>
                  <a:gd name="connsiteY7-170" fmla="*/ 454928 h 938372"/>
                  <a:gd name="connsiteX8-171" fmla="*/ 63405 w 432956"/>
                  <a:gd name="connsiteY8-172" fmla="*/ 260163 h 938372"/>
                  <a:gd name="connsiteX9-173" fmla="*/ 0 w 432956"/>
                  <a:gd name="connsiteY9-174" fmla="*/ 152400 h 938372"/>
                  <a:gd name="connsiteX10-175" fmla="*/ 216478 w 432956"/>
                  <a:gd name="connsiteY10-176" fmla="*/ 0 h 938372"/>
                  <a:gd name="connsiteX0-177" fmla="*/ 216478 w 432956"/>
                  <a:gd name="connsiteY0-178" fmla="*/ 0 h 938372"/>
                  <a:gd name="connsiteX1-179" fmla="*/ 432956 w 432956"/>
                  <a:gd name="connsiteY1-180" fmla="*/ 152400 h 938372"/>
                  <a:gd name="connsiteX2-181" fmla="*/ 369551 w 432956"/>
                  <a:gd name="connsiteY2-182" fmla="*/ 260163 h 938372"/>
                  <a:gd name="connsiteX3-183" fmla="*/ 309290 w 432956"/>
                  <a:gd name="connsiteY3-184" fmla="*/ 288766 h 938372"/>
                  <a:gd name="connsiteX4-185" fmla="*/ 318874 w 432956"/>
                  <a:gd name="connsiteY4-186" fmla="*/ 390981 h 938372"/>
                  <a:gd name="connsiteX5-187" fmla="*/ 391740 w 432956"/>
                  <a:gd name="connsiteY5-188" fmla="*/ 938372 h 938372"/>
                  <a:gd name="connsiteX6-189" fmla="*/ 41218 w 432956"/>
                  <a:gd name="connsiteY6-190" fmla="*/ 938372 h 938372"/>
                  <a:gd name="connsiteX7-191" fmla="*/ 122717 w 432956"/>
                  <a:gd name="connsiteY7-192" fmla="*/ 458103 h 938372"/>
                  <a:gd name="connsiteX8-193" fmla="*/ 63405 w 432956"/>
                  <a:gd name="connsiteY8-194" fmla="*/ 260163 h 938372"/>
                  <a:gd name="connsiteX9-195" fmla="*/ 0 w 432956"/>
                  <a:gd name="connsiteY9-196" fmla="*/ 152400 h 938372"/>
                  <a:gd name="connsiteX10-197" fmla="*/ 216478 w 432956"/>
                  <a:gd name="connsiteY10-198" fmla="*/ 0 h 938372"/>
                  <a:gd name="connsiteX0-199" fmla="*/ 216478 w 432956"/>
                  <a:gd name="connsiteY0-200" fmla="*/ 0 h 938372"/>
                  <a:gd name="connsiteX1-201" fmla="*/ 432956 w 432956"/>
                  <a:gd name="connsiteY1-202" fmla="*/ 152400 h 938372"/>
                  <a:gd name="connsiteX2-203" fmla="*/ 369551 w 432956"/>
                  <a:gd name="connsiteY2-204" fmla="*/ 260163 h 938372"/>
                  <a:gd name="connsiteX3-205" fmla="*/ 309290 w 432956"/>
                  <a:gd name="connsiteY3-206" fmla="*/ 288766 h 938372"/>
                  <a:gd name="connsiteX4-207" fmla="*/ 318874 w 432956"/>
                  <a:gd name="connsiteY4-208" fmla="*/ 390981 h 938372"/>
                  <a:gd name="connsiteX5-209" fmla="*/ 391740 w 432956"/>
                  <a:gd name="connsiteY5-210" fmla="*/ 938372 h 938372"/>
                  <a:gd name="connsiteX6-211" fmla="*/ 41218 w 432956"/>
                  <a:gd name="connsiteY6-212" fmla="*/ 938372 h 938372"/>
                  <a:gd name="connsiteX7-213" fmla="*/ 122717 w 432956"/>
                  <a:gd name="connsiteY7-214" fmla="*/ 458103 h 938372"/>
                  <a:gd name="connsiteX8-215" fmla="*/ 63405 w 432956"/>
                  <a:gd name="connsiteY8-216" fmla="*/ 260163 h 938372"/>
                  <a:gd name="connsiteX9-217" fmla="*/ 0 w 432956"/>
                  <a:gd name="connsiteY9-218" fmla="*/ 152400 h 938372"/>
                  <a:gd name="connsiteX10-219" fmla="*/ 216478 w 432956"/>
                  <a:gd name="connsiteY10-220" fmla="*/ 0 h 938372"/>
                  <a:gd name="connsiteX0-221" fmla="*/ 216478 w 432956"/>
                  <a:gd name="connsiteY0-222" fmla="*/ 0 h 938372"/>
                  <a:gd name="connsiteX1-223" fmla="*/ 432956 w 432956"/>
                  <a:gd name="connsiteY1-224" fmla="*/ 152400 h 938372"/>
                  <a:gd name="connsiteX2-225" fmla="*/ 369551 w 432956"/>
                  <a:gd name="connsiteY2-226" fmla="*/ 260163 h 938372"/>
                  <a:gd name="connsiteX3-227" fmla="*/ 309290 w 432956"/>
                  <a:gd name="connsiteY3-228" fmla="*/ 288766 h 938372"/>
                  <a:gd name="connsiteX4-229" fmla="*/ 318874 w 432956"/>
                  <a:gd name="connsiteY4-230" fmla="*/ 390981 h 938372"/>
                  <a:gd name="connsiteX5-231" fmla="*/ 391740 w 432956"/>
                  <a:gd name="connsiteY5-232" fmla="*/ 938372 h 938372"/>
                  <a:gd name="connsiteX6-233" fmla="*/ 41218 w 432956"/>
                  <a:gd name="connsiteY6-234" fmla="*/ 938372 h 938372"/>
                  <a:gd name="connsiteX7-235" fmla="*/ 122717 w 432956"/>
                  <a:gd name="connsiteY7-236" fmla="*/ 458103 h 938372"/>
                  <a:gd name="connsiteX8-237" fmla="*/ 63405 w 432956"/>
                  <a:gd name="connsiteY8-238" fmla="*/ 260163 h 938372"/>
                  <a:gd name="connsiteX9-239" fmla="*/ 0 w 432956"/>
                  <a:gd name="connsiteY9-240" fmla="*/ 152400 h 938372"/>
                  <a:gd name="connsiteX10-241" fmla="*/ 216478 w 432956"/>
                  <a:gd name="connsiteY10-242" fmla="*/ 0 h 938372"/>
                  <a:gd name="connsiteX0-243" fmla="*/ 216478 w 432956"/>
                  <a:gd name="connsiteY0-244" fmla="*/ 0 h 938372"/>
                  <a:gd name="connsiteX1-245" fmla="*/ 432956 w 432956"/>
                  <a:gd name="connsiteY1-246" fmla="*/ 152400 h 938372"/>
                  <a:gd name="connsiteX2-247" fmla="*/ 369551 w 432956"/>
                  <a:gd name="connsiteY2-248" fmla="*/ 260163 h 938372"/>
                  <a:gd name="connsiteX3-249" fmla="*/ 309290 w 432956"/>
                  <a:gd name="connsiteY3-250" fmla="*/ 288766 h 938372"/>
                  <a:gd name="connsiteX4-251" fmla="*/ 318874 w 432956"/>
                  <a:gd name="connsiteY4-252" fmla="*/ 390981 h 938372"/>
                  <a:gd name="connsiteX5-253" fmla="*/ 391740 w 432956"/>
                  <a:gd name="connsiteY5-254" fmla="*/ 938372 h 938372"/>
                  <a:gd name="connsiteX6-255" fmla="*/ 41218 w 432956"/>
                  <a:gd name="connsiteY6-256" fmla="*/ 938372 h 938372"/>
                  <a:gd name="connsiteX7-257" fmla="*/ 122717 w 432956"/>
                  <a:gd name="connsiteY7-258" fmla="*/ 458103 h 938372"/>
                  <a:gd name="connsiteX8-259" fmla="*/ 63405 w 432956"/>
                  <a:gd name="connsiteY8-260" fmla="*/ 260163 h 938372"/>
                  <a:gd name="connsiteX9-261" fmla="*/ 0 w 432956"/>
                  <a:gd name="connsiteY9-262" fmla="*/ 152400 h 938372"/>
                  <a:gd name="connsiteX10-263" fmla="*/ 216478 w 432956"/>
                  <a:gd name="connsiteY10-264" fmla="*/ 0 h 938372"/>
                  <a:gd name="connsiteX0-265" fmla="*/ 216478 w 432956"/>
                  <a:gd name="connsiteY0-266" fmla="*/ 0 h 938372"/>
                  <a:gd name="connsiteX1-267" fmla="*/ 432956 w 432956"/>
                  <a:gd name="connsiteY1-268" fmla="*/ 152400 h 938372"/>
                  <a:gd name="connsiteX2-269" fmla="*/ 369551 w 432956"/>
                  <a:gd name="connsiteY2-270" fmla="*/ 260163 h 938372"/>
                  <a:gd name="connsiteX3-271" fmla="*/ 309290 w 432956"/>
                  <a:gd name="connsiteY3-272" fmla="*/ 288766 h 938372"/>
                  <a:gd name="connsiteX4-273" fmla="*/ 318874 w 432956"/>
                  <a:gd name="connsiteY4-274" fmla="*/ 390981 h 938372"/>
                  <a:gd name="connsiteX5-275" fmla="*/ 391740 w 432956"/>
                  <a:gd name="connsiteY5-276" fmla="*/ 938372 h 938372"/>
                  <a:gd name="connsiteX6-277" fmla="*/ 41218 w 432956"/>
                  <a:gd name="connsiteY6-278" fmla="*/ 938372 h 938372"/>
                  <a:gd name="connsiteX7-279" fmla="*/ 122717 w 432956"/>
                  <a:gd name="connsiteY7-280" fmla="*/ 458103 h 938372"/>
                  <a:gd name="connsiteX8-281" fmla="*/ 63405 w 432956"/>
                  <a:gd name="connsiteY8-282" fmla="*/ 260163 h 938372"/>
                  <a:gd name="connsiteX9-283" fmla="*/ 0 w 432956"/>
                  <a:gd name="connsiteY9-284" fmla="*/ 152400 h 938372"/>
                  <a:gd name="connsiteX10-285" fmla="*/ 216478 w 432956"/>
                  <a:gd name="connsiteY10-286" fmla="*/ 0 h 938372"/>
                  <a:gd name="connsiteX0-287" fmla="*/ 216478 w 432956"/>
                  <a:gd name="connsiteY0-288" fmla="*/ 0 h 938372"/>
                  <a:gd name="connsiteX1-289" fmla="*/ 432956 w 432956"/>
                  <a:gd name="connsiteY1-290" fmla="*/ 152400 h 938372"/>
                  <a:gd name="connsiteX2-291" fmla="*/ 369551 w 432956"/>
                  <a:gd name="connsiteY2-292" fmla="*/ 260163 h 938372"/>
                  <a:gd name="connsiteX3-293" fmla="*/ 309290 w 432956"/>
                  <a:gd name="connsiteY3-294" fmla="*/ 288766 h 938372"/>
                  <a:gd name="connsiteX4-295" fmla="*/ 318874 w 432956"/>
                  <a:gd name="connsiteY4-296" fmla="*/ 390981 h 938372"/>
                  <a:gd name="connsiteX5-297" fmla="*/ 391740 w 432956"/>
                  <a:gd name="connsiteY5-298" fmla="*/ 938372 h 938372"/>
                  <a:gd name="connsiteX6-299" fmla="*/ 41218 w 432956"/>
                  <a:gd name="connsiteY6-300" fmla="*/ 938372 h 938372"/>
                  <a:gd name="connsiteX7-301" fmla="*/ 138592 w 432956"/>
                  <a:gd name="connsiteY7-302" fmla="*/ 458103 h 938372"/>
                  <a:gd name="connsiteX8-303" fmla="*/ 63405 w 432956"/>
                  <a:gd name="connsiteY8-304" fmla="*/ 260163 h 938372"/>
                  <a:gd name="connsiteX9-305" fmla="*/ 0 w 432956"/>
                  <a:gd name="connsiteY9-306" fmla="*/ 152400 h 938372"/>
                  <a:gd name="connsiteX10-307" fmla="*/ 216478 w 432956"/>
                  <a:gd name="connsiteY10-308" fmla="*/ 0 h 938372"/>
                  <a:gd name="connsiteX0-309" fmla="*/ 216478 w 432956"/>
                  <a:gd name="connsiteY0-310" fmla="*/ 0 h 938372"/>
                  <a:gd name="connsiteX1-311" fmla="*/ 432956 w 432956"/>
                  <a:gd name="connsiteY1-312" fmla="*/ 152400 h 938372"/>
                  <a:gd name="connsiteX2-313" fmla="*/ 369551 w 432956"/>
                  <a:gd name="connsiteY2-314" fmla="*/ 260163 h 938372"/>
                  <a:gd name="connsiteX3-315" fmla="*/ 309290 w 432956"/>
                  <a:gd name="connsiteY3-316" fmla="*/ 288766 h 938372"/>
                  <a:gd name="connsiteX4-317" fmla="*/ 318874 w 432956"/>
                  <a:gd name="connsiteY4-318" fmla="*/ 390981 h 938372"/>
                  <a:gd name="connsiteX5-319" fmla="*/ 391740 w 432956"/>
                  <a:gd name="connsiteY5-320" fmla="*/ 938372 h 938372"/>
                  <a:gd name="connsiteX6-321" fmla="*/ 41218 w 432956"/>
                  <a:gd name="connsiteY6-322" fmla="*/ 938372 h 938372"/>
                  <a:gd name="connsiteX7-323" fmla="*/ 138592 w 432956"/>
                  <a:gd name="connsiteY7-324" fmla="*/ 458103 h 938372"/>
                  <a:gd name="connsiteX8-325" fmla="*/ 63405 w 432956"/>
                  <a:gd name="connsiteY8-326" fmla="*/ 260163 h 938372"/>
                  <a:gd name="connsiteX9-327" fmla="*/ 0 w 432956"/>
                  <a:gd name="connsiteY9-328" fmla="*/ 152400 h 938372"/>
                  <a:gd name="connsiteX10-329" fmla="*/ 216478 w 432956"/>
                  <a:gd name="connsiteY10-330" fmla="*/ 0 h 938372"/>
                  <a:gd name="connsiteX0-331" fmla="*/ 216478 w 432956"/>
                  <a:gd name="connsiteY0-332" fmla="*/ 0 h 938372"/>
                  <a:gd name="connsiteX1-333" fmla="*/ 432956 w 432956"/>
                  <a:gd name="connsiteY1-334" fmla="*/ 152400 h 938372"/>
                  <a:gd name="connsiteX2-335" fmla="*/ 369551 w 432956"/>
                  <a:gd name="connsiteY2-336" fmla="*/ 260163 h 938372"/>
                  <a:gd name="connsiteX3-337" fmla="*/ 309290 w 432956"/>
                  <a:gd name="connsiteY3-338" fmla="*/ 288766 h 938372"/>
                  <a:gd name="connsiteX4-339" fmla="*/ 318874 w 432956"/>
                  <a:gd name="connsiteY4-340" fmla="*/ 390981 h 938372"/>
                  <a:gd name="connsiteX5-341" fmla="*/ 391740 w 432956"/>
                  <a:gd name="connsiteY5-342" fmla="*/ 938372 h 938372"/>
                  <a:gd name="connsiteX6-343" fmla="*/ 41218 w 432956"/>
                  <a:gd name="connsiteY6-344" fmla="*/ 938372 h 938372"/>
                  <a:gd name="connsiteX7-345" fmla="*/ 138592 w 432956"/>
                  <a:gd name="connsiteY7-346" fmla="*/ 458103 h 938372"/>
                  <a:gd name="connsiteX8-347" fmla="*/ 63405 w 432956"/>
                  <a:gd name="connsiteY8-348" fmla="*/ 260163 h 938372"/>
                  <a:gd name="connsiteX9-349" fmla="*/ 0 w 432956"/>
                  <a:gd name="connsiteY9-350" fmla="*/ 152400 h 938372"/>
                  <a:gd name="connsiteX10-351" fmla="*/ 216478 w 432956"/>
                  <a:gd name="connsiteY10-352" fmla="*/ 0 h 938372"/>
                  <a:gd name="connsiteX0-353" fmla="*/ 216478 w 432956"/>
                  <a:gd name="connsiteY0-354" fmla="*/ 0 h 938372"/>
                  <a:gd name="connsiteX1-355" fmla="*/ 432956 w 432956"/>
                  <a:gd name="connsiteY1-356" fmla="*/ 152400 h 938372"/>
                  <a:gd name="connsiteX2-357" fmla="*/ 369551 w 432956"/>
                  <a:gd name="connsiteY2-358" fmla="*/ 260163 h 938372"/>
                  <a:gd name="connsiteX3-359" fmla="*/ 309290 w 432956"/>
                  <a:gd name="connsiteY3-360" fmla="*/ 288766 h 938372"/>
                  <a:gd name="connsiteX4-361" fmla="*/ 322049 w 432956"/>
                  <a:gd name="connsiteY4-362" fmla="*/ 457656 h 938372"/>
                  <a:gd name="connsiteX5-363" fmla="*/ 391740 w 432956"/>
                  <a:gd name="connsiteY5-364" fmla="*/ 938372 h 938372"/>
                  <a:gd name="connsiteX6-365" fmla="*/ 41218 w 432956"/>
                  <a:gd name="connsiteY6-366" fmla="*/ 938372 h 938372"/>
                  <a:gd name="connsiteX7-367" fmla="*/ 138592 w 432956"/>
                  <a:gd name="connsiteY7-368" fmla="*/ 458103 h 938372"/>
                  <a:gd name="connsiteX8-369" fmla="*/ 63405 w 432956"/>
                  <a:gd name="connsiteY8-370" fmla="*/ 260163 h 938372"/>
                  <a:gd name="connsiteX9-371" fmla="*/ 0 w 432956"/>
                  <a:gd name="connsiteY9-372" fmla="*/ 152400 h 938372"/>
                  <a:gd name="connsiteX10-373" fmla="*/ 216478 w 432956"/>
                  <a:gd name="connsiteY10-374" fmla="*/ 0 h 938372"/>
                  <a:gd name="connsiteX0-375" fmla="*/ 216478 w 432956"/>
                  <a:gd name="connsiteY0-376" fmla="*/ 0 h 938372"/>
                  <a:gd name="connsiteX1-377" fmla="*/ 432956 w 432956"/>
                  <a:gd name="connsiteY1-378" fmla="*/ 152400 h 938372"/>
                  <a:gd name="connsiteX2-379" fmla="*/ 369551 w 432956"/>
                  <a:gd name="connsiteY2-380" fmla="*/ 260163 h 938372"/>
                  <a:gd name="connsiteX3-381" fmla="*/ 309290 w 432956"/>
                  <a:gd name="connsiteY3-382" fmla="*/ 288766 h 938372"/>
                  <a:gd name="connsiteX4-383" fmla="*/ 322049 w 432956"/>
                  <a:gd name="connsiteY4-384" fmla="*/ 457656 h 938372"/>
                  <a:gd name="connsiteX5-385" fmla="*/ 391740 w 432956"/>
                  <a:gd name="connsiteY5-386" fmla="*/ 938372 h 938372"/>
                  <a:gd name="connsiteX6-387" fmla="*/ 41218 w 432956"/>
                  <a:gd name="connsiteY6-388" fmla="*/ 938372 h 938372"/>
                  <a:gd name="connsiteX7-389" fmla="*/ 138592 w 432956"/>
                  <a:gd name="connsiteY7-390" fmla="*/ 458103 h 938372"/>
                  <a:gd name="connsiteX8-391" fmla="*/ 63405 w 432956"/>
                  <a:gd name="connsiteY8-392" fmla="*/ 260163 h 938372"/>
                  <a:gd name="connsiteX9-393" fmla="*/ 0 w 432956"/>
                  <a:gd name="connsiteY9-394" fmla="*/ 152400 h 938372"/>
                  <a:gd name="connsiteX10-395" fmla="*/ 216478 w 432956"/>
                  <a:gd name="connsiteY10-396" fmla="*/ 0 h 938372"/>
                  <a:gd name="connsiteX0-397" fmla="*/ 216478 w 432956"/>
                  <a:gd name="connsiteY0-398" fmla="*/ 0 h 938372"/>
                  <a:gd name="connsiteX1-399" fmla="*/ 432956 w 432956"/>
                  <a:gd name="connsiteY1-400" fmla="*/ 152400 h 938372"/>
                  <a:gd name="connsiteX2-401" fmla="*/ 369551 w 432956"/>
                  <a:gd name="connsiteY2-402" fmla="*/ 260163 h 938372"/>
                  <a:gd name="connsiteX3-403" fmla="*/ 309290 w 432956"/>
                  <a:gd name="connsiteY3-404" fmla="*/ 285591 h 938372"/>
                  <a:gd name="connsiteX4-405" fmla="*/ 322049 w 432956"/>
                  <a:gd name="connsiteY4-406" fmla="*/ 457656 h 938372"/>
                  <a:gd name="connsiteX5-407" fmla="*/ 391740 w 432956"/>
                  <a:gd name="connsiteY5-408" fmla="*/ 938372 h 938372"/>
                  <a:gd name="connsiteX6-409" fmla="*/ 41218 w 432956"/>
                  <a:gd name="connsiteY6-410" fmla="*/ 938372 h 938372"/>
                  <a:gd name="connsiteX7-411" fmla="*/ 138592 w 432956"/>
                  <a:gd name="connsiteY7-412" fmla="*/ 458103 h 938372"/>
                  <a:gd name="connsiteX8-413" fmla="*/ 63405 w 432956"/>
                  <a:gd name="connsiteY8-414" fmla="*/ 260163 h 938372"/>
                  <a:gd name="connsiteX9-415" fmla="*/ 0 w 432956"/>
                  <a:gd name="connsiteY9-416" fmla="*/ 152400 h 938372"/>
                  <a:gd name="connsiteX10-417" fmla="*/ 216478 w 432956"/>
                  <a:gd name="connsiteY10-418" fmla="*/ 0 h 938372"/>
                  <a:gd name="connsiteX0-419" fmla="*/ 216478 w 432956"/>
                  <a:gd name="connsiteY0-420" fmla="*/ 0 h 938372"/>
                  <a:gd name="connsiteX1-421" fmla="*/ 432956 w 432956"/>
                  <a:gd name="connsiteY1-422" fmla="*/ 152400 h 938372"/>
                  <a:gd name="connsiteX2-423" fmla="*/ 369551 w 432956"/>
                  <a:gd name="connsiteY2-424" fmla="*/ 260163 h 938372"/>
                  <a:gd name="connsiteX3-425" fmla="*/ 309290 w 432956"/>
                  <a:gd name="connsiteY3-426" fmla="*/ 285591 h 938372"/>
                  <a:gd name="connsiteX4-427" fmla="*/ 322049 w 432956"/>
                  <a:gd name="connsiteY4-428" fmla="*/ 457656 h 938372"/>
                  <a:gd name="connsiteX5-429" fmla="*/ 391740 w 432956"/>
                  <a:gd name="connsiteY5-430" fmla="*/ 938372 h 938372"/>
                  <a:gd name="connsiteX6-431" fmla="*/ 41218 w 432956"/>
                  <a:gd name="connsiteY6-432" fmla="*/ 938372 h 938372"/>
                  <a:gd name="connsiteX7-433" fmla="*/ 138592 w 432956"/>
                  <a:gd name="connsiteY7-434" fmla="*/ 458103 h 938372"/>
                  <a:gd name="connsiteX8-435" fmla="*/ 63405 w 432956"/>
                  <a:gd name="connsiteY8-436" fmla="*/ 260163 h 938372"/>
                  <a:gd name="connsiteX9-437" fmla="*/ 0 w 432956"/>
                  <a:gd name="connsiteY9-438" fmla="*/ 152400 h 938372"/>
                  <a:gd name="connsiteX10-439" fmla="*/ 216478 w 432956"/>
                  <a:gd name="connsiteY10-440" fmla="*/ 0 h 938372"/>
                  <a:gd name="connsiteX0-441" fmla="*/ 216478 w 432956"/>
                  <a:gd name="connsiteY0-442" fmla="*/ 0 h 938372"/>
                  <a:gd name="connsiteX1-443" fmla="*/ 432956 w 432956"/>
                  <a:gd name="connsiteY1-444" fmla="*/ 152400 h 938372"/>
                  <a:gd name="connsiteX2-445" fmla="*/ 369551 w 432956"/>
                  <a:gd name="connsiteY2-446" fmla="*/ 260163 h 938372"/>
                  <a:gd name="connsiteX3-447" fmla="*/ 322049 w 432956"/>
                  <a:gd name="connsiteY3-448" fmla="*/ 457656 h 938372"/>
                  <a:gd name="connsiteX4-449" fmla="*/ 391740 w 432956"/>
                  <a:gd name="connsiteY4-450" fmla="*/ 938372 h 938372"/>
                  <a:gd name="connsiteX5-451" fmla="*/ 41218 w 432956"/>
                  <a:gd name="connsiteY5-452" fmla="*/ 938372 h 938372"/>
                  <a:gd name="connsiteX6-453" fmla="*/ 138592 w 432956"/>
                  <a:gd name="connsiteY6-454" fmla="*/ 458103 h 938372"/>
                  <a:gd name="connsiteX7-455" fmla="*/ 63405 w 432956"/>
                  <a:gd name="connsiteY7-456" fmla="*/ 260163 h 938372"/>
                  <a:gd name="connsiteX8-457" fmla="*/ 0 w 432956"/>
                  <a:gd name="connsiteY8-458" fmla="*/ 152400 h 938372"/>
                  <a:gd name="connsiteX9-459" fmla="*/ 216478 w 432956"/>
                  <a:gd name="connsiteY9-460" fmla="*/ 0 h 938372"/>
                  <a:gd name="connsiteX0-461" fmla="*/ 216478 w 432956"/>
                  <a:gd name="connsiteY0-462" fmla="*/ 0 h 938372"/>
                  <a:gd name="connsiteX1-463" fmla="*/ 432956 w 432956"/>
                  <a:gd name="connsiteY1-464" fmla="*/ 152400 h 938372"/>
                  <a:gd name="connsiteX2-465" fmla="*/ 369551 w 432956"/>
                  <a:gd name="connsiteY2-466" fmla="*/ 260163 h 938372"/>
                  <a:gd name="connsiteX3-467" fmla="*/ 322049 w 432956"/>
                  <a:gd name="connsiteY3-468" fmla="*/ 457656 h 938372"/>
                  <a:gd name="connsiteX4-469" fmla="*/ 391740 w 432956"/>
                  <a:gd name="connsiteY4-470" fmla="*/ 938372 h 938372"/>
                  <a:gd name="connsiteX5-471" fmla="*/ 41218 w 432956"/>
                  <a:gd name="connsiteY5-472" fmla="*/ 938372 h 938372"/>
                  <a:gd name="connsiteX6-473" fmla="*/ 138592 w 432956"/>
                  <a:gd name="connsiteY6-474" fmla="*/ 458103 h 938372"/>
                  <a:gd name="connsiteX7-475" fmla="*/ 63405 w 432956"/>
                  <a:gd name="connsiteY7-476" fmla="*/ 260163 h 938372"/>
                  <a:gd name="connsiteX8-477" fmla="*/ 0 w 432956"/>
                  <a:gd name="connsiteY8-478" fmla="*/ 152400 h 938372"/>
                  <a:gd name="connsiteX9-479" fmla="*/ 216478 w 432956"/>
                  <a:gd name="connsiteY9-480" fmla="*/ 0 h 938372"/>
                  <a:gd name="connsiteX0-481" fmla="*/ 216478 w 432956"/>
                  <a:gd name="connsiteY0-482" fmla="*/ 0 h 938372"/>
                  <a:gd name="connsiteX1-483" fmla="*/ 432956 w 432956"/>
                  <a:gd name="connsiteY1-484" fmla="*/ 152400 h 938372"/>
                  <a:gd name="connsiteX2-485" fmla="*/ 369551 w 432956"/>
                  <a:gd name="connsiteY2-486" fmla="*/ 260163 h 938372"/>
                  <a:gd name="connsiteX3-487" fmla="*/ 322049 w 432956"/>
                  <a:gd name="connsiteY3-488" fmla="*/ 457656 h 938372"/>
                  <a:gd name="connsiteX4-489" fmla="*/ 391740 w 432956"/>
                  <a:gd name="connsiteY4-490" fmla="*/ 938372 h 938372"/>
                  <a:gd name="connsiteX5-491" fmla="*/ 41218 w 432956"/>
                  <a:gd name="connsiteY5-492" fmla="*/ 938372 h 938372"/>
                  <a:gd name="connsiteX6-493" fmla="*/ 138592 w 432956"/>
                  <a:gd name="connsiteY6-494" fmla="*/ 458103 h 938372"/>
                  <a:gd name="connsiteX7-495" fmla="*/ 63405 w 432956"/>
                  <a:gd name="connsiteY7-496" fmla="*/ 260163 h 938372"/>
                  <a:gd name="connsiteX8-497" fmla="*/ 0 w 432956"/>
                  <a:gd name="connsiteY8-498" fmla="*/ 152400 h 938372"/>
                  <a:gd name="connsiteX9-499" fmla="*/ 216478 w 432956"/>
                  <a:gd name="connsiteY9-500" fmla="*/ 0 h 938372"/>
                  <a:gd name="connsiteX0-501" fmla="*/ 216478 w 432956"/>
                  <a:gd name="connsiteY0-502" fmla="*/ 0 h 938372"/>
                  <a:gd name="connsiteX1-503" fmla="*/ 432956 w 432956"/>
                  <a:gd name="connsiteY1-504" fmla="*/ 152400 h 938372"/>
                  <a:gd name="connsiteX2-505" fmla="*/ 369551 w 432956"/>
                  <a:gd name="connsiteY2-506" fmla="*/ 260163 h 938372"/>
                  <a:gd name="connsiteX3-507" fmla="*/ 322049 w 432956"/>
                  <a:gd name="connsiteY3-508" fmla="*/ 457656 h 938372"/>
                  <a:gd name="connsiteX4-509" fmla="*/ 391740 w 432956"/>
                  <a:gd name="connsiteY4-510" fmla="*/ 938372 h 938372"/>
                  <a:gd name="connsiteX5-511" fmla="*/ 41218 w 432956"/>
                  <a:gd name="connsiteY5-512" fmla="*/ 938372 h 938372"/>
                  <a:gd name="connsiteX6-513" fmla="*/ 138592 w 432956"/>
                  <a:gd name="connsiteY6-514" fmla="*/ 458103 h 938372"/>
                  <a:gd name="connsiteX7-515" fmla="*/ 63405 w 432956"/>
                  <a:gd name="connsiteY7-516" fmla="*/ 260163 h 938372"/>
                  <a:gd name="connsiteX8-517" fmla="*/ 0 w 432956"/>
                  <a:gd name="connsiteY8-518" fmla="*/ 152400 h 938372"/>
                  <a:gd name="connsiteX9-519" fmla="*/ 216478 w 432956"/>
                  <a:gd name="connsiteY9-520" fmla="*/ 0 h 938372"/>
                  <a:gd name="connsiteX0-521" fmla="*/ 216478 w 432956"/>
                  <a:gd name="connsiteY0-522" fmla="*/ 0 h 938372"/>
                  <a:gd name="connsiteX1-523" fmla="*/ 432956 w 432956"/>
                  <a:gd name="connsiteY1-524" fmla="*/ 152400 h 938372"/>
                  <a:gd name="connsiteX2-525" fmla="*/ 369551 w 432956"/>
                  <a:gd name="connsiteY2-526" fmla="*/ 260163 h 938372"/>
                  <a:gd name="connsiteX3-527" fmla="*/ 322049 w 432956"/>
                  <a:gd name="connsiteY3-528" fmla="*/ 470356 h 938372"/>
                  <a:gd name="connsiteX4-529" fmla="*/ 391740 w 432956"/>
                  <a:gd name="connsiteY4-530" fmla="*/ 938372 h 938372"/>
                  <a:gd name="connsiteX5-531" fmla="*/ 41218 w 432956"/>
                  <a:gd name="connsiteY5-532" fmla="*/ 938372 h 938372"/>
                  <a:gd name="connsiteX6-533" fmla="*/ 138592 w 432956"/>
                  <a:gd name="connsiteY6-534" fmla="*/ 458103 h 938372"/>
                  <a:gd name="connsiteX7-535" fmla="*/ 63405 w 432956"/>
                  <a:gd name="connsiteY7-536" fmla="*/ 260163 h 938372"/>
                  <a:gd name="connsiteX8-537" fmla="*/ 0 w 432956"/>
                  <a:gd name="connsiteY8-538" fmla="*/ 152400 h 938372"/>
                  <a:gd name="connsiteX9-539" fmla="*/ 216478 w 432956"/>
                  <a:gd name="connsiteY9-540" fmla="*/ 0 h 938372"/>
                  <a:gd name="connsiteX0-541" fmla="*/ 216478 w 432956"/>
                  <a:gd name="connsiteY0-542" fmla="*/ 0 h 938372"/>
                  <a:gd name="connsiteX1-543" fmla="*/ 432956 w 432956"/>
                  <a:gd name="connsiteY1-544" fmla="*/ 152400 h 938372"/>
                  <a:gd name="connsiteX2-545" fmla="*/ 369551 w 432956"/>
                  <a:gd name="connsiteY2-546" fmla="*/ 260163 h 938372"/>
                  <a:gd name="connsiteX3-547" fmla="*/ 322049 w 432956"/>
                  <a:gd name="connsiteY3-548" fmla="*/ 470356 h 938372"/>
                  <a:gd name="connsiteX4-549" fmla="*/ 391740 w 432956"/>
                  <a:gd name="connsiteY4-550" fmla="*/ 938372 h 938372"/>
                  <a:gd name="connsiteX5-551" fmla="*/ 41218 w 432956"/>
                  <a:gd name="connsiteY5-552" fmla="*/ 938372 h 938372"/>
                  <a:gd name="connsiteX6-553" fmla="*/ 138592 w 432956"/>
                  <a:gd name="connsiteY6-554" fmla="*/ 458103 h 938372"/>
                  <a:gd name="connsiteX7-555" fmla="*/ 63405 w 432956"/>
                  <a:gd name="connsiteY7-556" fmla="*/ 260163 h 938372"/>
                  <a:gd name="connsiteX8-557" fmla="*/ 0 w 432956"/>
                  <a:gd name="connsiteY8-558" fmla="*/ 152400 h 938372"/>
                  <a:gd name="connsiteX9-559" fmla="*/ 216478 w 432956"/>
                  <a:gd name="connsiteY9-560" fmla="*/ 0 h 938372"/>
                  <a:gd name="connsiteX0-561" fmla="*/ 216478 w 432956"/>
                  <a:gd name="connsiteY0-562" fmla="*/ 0 h 938372"/>
                  <a:gd name="connsiteX1-563" fmla="*/ 432956 w 432956"/>
                  <a:gd name="connsiteY1-564" fmla="*/ 152400 h 938372"/>
                  <a:gd name="connsiteX2-565" fmla="*/ 369551 w 432956"/>
                  <a:gd name="connsiteY2-566" fmla="*/ 260163 h 938372"/>
                  <a:gd name="connsiteX3-567" fmla="*/ 318874 w 432956"/>
                  <a:gd name="connsiteY3-568" fmla="*/ 454481 h 938372"/>
                  <a:gd name="connsiteX4-569" fmla="*/ 391740 w 432956"/>
                  <a:gd name="connsiteY4-570" fmla="*/ 938372 h 938372"/>
                  <a:gd name="connsiteX5-571" fmla="*/ 41218 w 432956"/>
                  <a:gd name="connsiteY5-572" fmla="*/ 938372 h 938372"/>
                  <a:gd name="connsiteX6-573" fmla="*/ 138592 w 432956"/>
                  <a:gd name="connsiteY6-574" fmla="*/ 458103 h 938372"/>
                  <a:gd name="connsiteX7-575" fmla="*/ 63405 w 432956"/>
                  <a:gd name="connsiteY7-576" fmla="*/ 260163 h 938372"/>
                  <a:gd name="connsiteX8-577" fmla="*/ 0 w 432956"/>
                  <a:gd name="connsiteY8-578" fmla="*/ 152400 h 938372"/>
                  <a:gd name="connsiteX9-579" fmla="*/ 216478 w 432956"/>
                  <a:gd name="connsiteY9-580" fmla="*/ 0 h 938372"/>
                  <a:gd name="connsiteX0-581" fmla="*/ 216478 w 432956"/>
                  <a:gd name="connsiteY0-582" fmla="*/ 0 h 938372"/>
                  <a:gd name="connsiteX1-583" fmla="*/ 432956 w 432956"/>
                  <a:gd name="connsiteY1-584" fmla="*/ 152400 h 938372"/>
                  <a:gd name="connsiteX2-585" fmla="*/ 369551 w 432956"/>
                  <a:gd name="connsiteY2-586" fmla="*/ 260163 h 938372"/>
                  <a:gd name="connsiteX3-587" fmla="*/ 318874 w 432956"/>
                  <a:gd name="connsiteY3-588" fmla="*/ 454481 h 938372"/>
                  <a:gd name="connsiteX4-589" fmla="*/ 391740 w 432956"/>
                  <a:gd name="connsiteY4-590" fmla="*/ 938372 h 938372"/>
                  <a:gd name="connsiteX5-591" fmla="*/ 41218 w 432956"/>
                  <a:gd name="connsiteY5-592" fmla="*/ 938372 h 938372"/>
                  <a:gd name="connsiteX6-593" fmla="*/ 138592 w 432956"/>
                  <a:gd name="connsiteY6-594" fmla="*/ 458103 h 938372"/>
                  <a:gd name="connsiteX7-595" fmla="*/ 63405 w 432956"/>
                  <a:gd name="connsiteY7-596" fmla="*/ 260163 h 938372"/>
                  <a:gd name="connsiteX8-597" fmla="*/ 0 w 432956"/>
                  <a:gd name="connsiteY8-598" fmla="*/ 152400 h 938372"/>
                  <a:gd name="connsiteX9-599" fmla="*/ 216478 w 432956"/>
                  <a:gd name="connsiteY9-600" fmla="*/ 0 h 938372"/>
                  <a:gd name="connsiteX0-601" fmla="*/ 216478 w 432956"/>
                  <a:gd name="connsiteY0-602" fmla="*/ 0 h 938372"/>
                  <a:gd name="connsiteX1-603" fmla="*/ 432956 w 432956"/>
                  <a:gd name="connsiteY1-604" fmla="*/ 152400 h 938372"/>
                  <a:gd name="connsiteX2-605" fmla="*/ 369551 w 432956"/>
                  <a:gd name="connsiteY2-606" fmla="*/ 260163 h 938372"/>
                  <a:gd name="connsiteX3-607" fmla="*/ 318874 w 432956"/>
                  <a:gd name="connsiteY3-608" fmla="*/ 454481 h 938372"/>
                  <a:gd name="connsiteX4-609" fmla="*/ 391740 w 432956"/>
                  <a:gd name="connsiteY4-610" fmla="*/ 938372 h 938372"/>
                  <a:gd name="connsiteX5-611" fmla="*/ 41218 w 432956"/>
                  <a:gd name="connsiteY5-612" fmla="*/ 938372 h 938372"/>
                  <a:gd name="connsiteX6-613" fmla="*/ 138592 w 432956"/>
                  <a:gd name="connsiteY6-614" fmla="*/ 458103 h 938372"/>
                  <a:gd name="connsiteX7-615" fmla="*/ 63405 w 432956"/>
                  <a:gd name="connsiteY7-616" fmla="*/ 260163 h 938372"/>
                  <a:gd name="connsiteX8-617" fmla="*/ 0 w 432956"/>
                  <a:gd name="connsiteY8-618" fmla="*/ 152400 h 938372"/>
                  <a:gd name="connsiteX9-619" fmla="*/ 216478 w 432956"/>
                  <a:gd name="connsiteY9-620" fmla="*/ 0 h 938372"/>
                  <a:gd name="connsiteX0-621" fmla="*/ 216478 w 432956"/>
                  <a:gd name="connsiteY0-622" fmla="*/ 0 h 938372"/>
                  <a:gd name="connsiteX1-623" fmla="*/ 432956 w 432956"/>
                  <a:gd name="connsiteY1-624" fmla="*/ 152400 h 938372"/>
                  <a:gd name="connsiteX2-625" fmla="*/ 369551 w 432956"/>
                  <a:gd name="connsiteY2-626" fmla="*/ 260163 h 938372"/>
                  <a:gd name="connsiteX3-627" fmla="*/ 318874 w 432956"/>
                  <a:gd name="connsiteY3-628" fmla="*/ 454481 h 938372"/>
                  <a:gd name="connsiteX4-629" fmla="*/ 391740 w 432956"/>
                  <a:gd name="connsiteY4-630" fmla="*/ 938372 h 938372"/>
                  <a:gd name="connsiteX5-631" fmla="*/ 41218 w 432956"/>
                  <a:gd name="connsiteY5-632" fmla="*/ 938372 h 938372"/>
                  <a:gd name="connsiteX6-633" fmla="*/ 138592 w 432956"/>
                  <a:gd name="connsiteY6-634" fmla="*/ 458103 h 938372"/>
                  <a:gd name="connsiteX7-635" fmla="*/ 63405 w 432956"/>
                  <a:gd name="connsiteY7-636" fmla="*/ 260163 h 938372"/>
                  <a:gd name="connsiteX8-637" fmla="*/ 0 w 432956"/>
                  <a:gd name="connsiteY8-638" fmla="*/ 152400 h 938372"/>
                  <a:gd name="connsiteX9-639" fmla="*/ 216478 w 432956"/>
                  <a:gd name="connsiteY9-640" fmla="*/ 0 h 938372"/>
                  <a:gd name="connsiteX0-641" fmla="*/ 216478 w 432956"/>
                  <a:gd name="connsiteY0-642" fmla="*/ 0 h 938372"/>
                  <a:gd name="connsiteX1-643" fmla="*/ 432956 w 432956"/>
                  <a:gd name="connsiteY1-644" fmla="*/ 152400 h 938372"/>
                  <a:gd name="connsiteX2-645" fmla="*/ 369551 w 432956"/>
                  <a:gd name="connsiteY2-646" fmla="*/ 260163 h 938372"/>
                  <a:gd name="connsiteX3-647" fmla="*/ 318874 w 432956"/>
                  <a:gd name="connsiteY3-648" fmla="*/ 454481 h 938372"/>
                  <a:gd name="connsiteX4-649" fmla="*/ 391740 w 432956"/>
                  <a:gd name="connsiteY4-650" fmla="*/ 938372 h 938372"/>
                  <a:gd name="connsiteX5-651" fmla="*/ 41218 w 432956"/>
                  <a:gd name="connsiteY5-652" fmla="*/ 938372 h 938372"/>
                  <a:gd name="connsiteX6-653" fmla="*/ 138592 w 432956"/>
                  <a:gd name="connsiteY6-654" fmla="*/ 458103 h 938372"/>
                  <a:gd name="connsiteX7-655" fmla="*/ 63405 w 432956"/>
                  <a:gd name="connsiteY7-656" fmla="*/ 260163 h 938372"/>
                  <a:gd name="connsiteX8-657" fmla="*/ 0 w 432956"/>
                  <a:gd name="connsiteY8-658" fmla="*/ 152400 h 938372"/>
                  <a:gd name="connsiteX9-659" fmla="*/ 216478 w 432956"/>
                  <a:gd name="connsiteY9-660" fmla="*/ 0 h 938372"/>
                  <a:gd name="connsiteX0-661" fmla="*/ 216478 w 432956"/>
                  <a:gd name="connsiteY0-662" fmla="*/ 0 h 938372"/>
                  <a:gd name="connsiteX1-663" fmla="*/ 432956 w 432956"/>
                  <a:gd name="connsiteY1-664" fmla="*/ 152400 h 938372"/>
                  <a:gd name="connsiteX2-665" fmla="*/ 369551 w 432956"/>
                  <a:gd name="connsiteY2-666" fmla="*/ 260163 h 938372"/>
                  <a:gd name="connsiteX3-667" fmla="*/ 318874 w 432956"/>
                  <a:gd name="connsiteY3-668" fmla="*/ 457656 h 938372"/>
                  <a:gd name="connsiteX4-669" fmla="*/ 391740 w 432956"/>
                  <a:gd name="connsiteY4-670" fmla="*/ 938372 h 938372"/>
                  <a:gd name="connsiteX5-671" fmla="*/ 41218 w 432956"/>
                  <a:gd name="connsiteY5-672" fmla="*/ 938372 h 938372"/>
                  <a:gd name="connsiteX6-673" fmla="*/ 138592 w 432956"/>
                  <a:gd name="connsiteY6-674" fmla="*/ 458103 h 938372"/>
                  <a:gd name="connsiteX7-675" fmla="*/ 63405 w 432956"/>
                  <a:gd name="connsiteY7-676" fmla="*/ 260163 h 938372"/>
                  <a:gd name="connsiteX8-677" fmla="*/ 0 w 432956"/>
                  <a:gd name="connsiteY8-678" fmla="*/ 152400 h 938372"/>
                  <a:gd name="connsiteX9-679" fmla="*/ 216478 w 432956"/>
                  <a:gd name="connsiteY9-680" fmla="*/ 0 h 938372"/>
                  <a:gd name="connsiteX0-681" fmla="*/ 216478 w 432956"/>
                  <a:gd name="connsiteY0-682" fmla="*/ 0 h 938372"/>
                  <a:gd name="connsiteX1-683" fmla="*/ 432956 w 432956"/>
                  <a:gd name="connsiteY1-684" fmla="*/ 152400 h 938372"/>
                  <a:gd name="connsiteX2-685" fmla="*/ 369551 w 432956"/>
                  <a:gd name="connsiteY2-686" fmla="*/ 260163 h 938372"/>
                  <a:gd name="connsiteX3-687" fmla="*/ 318874 w 432956"/>
                  <a:gd name="connsiteY3-688" fmla="*/ 457656 h 938372"/>
                  <a:gd name="connsiteX4-689" fmla="*/ 391740 w 432956"/>
                  <a:gd name="connsiteY4-690" fmla="*/ 938372 h 938372"/>
                  <a:gd name="connsiteX5-691" fmla="*/ 41218 w 432956"/>
                  <a:gd name="connsiteY5-692" fmla="*/ 938372 h 938372"/>
                  <a:gd name="connsiteX6-693" fmla="*/ 138592 w 432956"/>
                  <a:gd name="connsiteY6-694" fmla="*/ 458103 h 938372"/>
                  <a:gd name="connsiteX7-695" fmla="*/ 63405 w 432956"/>
                  <a:gd name="connsiteY7-696" fmla="*/ 260163 h 938372"/>
                  <a:gd name="connsiteX8-697" fmla="*/ 0 w 432956"/>
                  <a:gd name="connsiteY8-698" fmla="*/ 152400 h 938372"/>
                  <a:gd name="connsiteX9-699" fmla="*/ 216478 w 432956"/>
                  <a:gd name="connsiteY9-700" fmla="*/ 0 h 938372"/>
                  <a:gd name="connsiteX0-701" fmla="*/ 216478 w 432956"/>
                  <a:gd name="connsiteY0-702" fmla="*/ 0 h 938372"/>
                  <a:gd name="connsiteX1-703" fmla="*/ 432956 w 432956"/>
                  <a:gd name="connsiteY1-704" fmla="*/ 152400 h 938372"/>
                  <a:gd name="connsiteX2-705" fmla="*/ 369551 w 432956"/>
                  <a:gd name="connsiteY2-706" fmla="*/ 260163 h 938372"/>
                  <a:gd name="connsiteX3-707" fmla="*/ 318874 w 432956"/>
                  <a:gd name="connsiteY3-708" fmla="*/ 457656 h 938372"/>
                  <a:gd name="connsiteX4-709" fmla="*/ 391740 w 432956"/>
                  <a:gd name="connsiteY4-710" fmla="*/ 938372 h 938372"/>
                  <a:gd name="connsiteX5-711" fmla="*/ 41218 w 432956"/>
                  <a:gd name="connsiteY5-712" fmla="*/ 938372 h 938372"/>
                  <a:gd name="connsiteX6-713" fmla="*/ 138592 w 432956"/>
                  <a:gd name="connsiteY6-714" fmla="*/ 458103 h 938372"/>
                  <a:gd name="connsiteX7-715" fmla="*/ 63405 w 432956"/>
                  <a:gd name="connsiteY7-716" fmla="*/ 260163 h 938372"/>
                  <a:gd name="connsiteX8-717" fmla="*/ 0 w 432956"/>
                  <a:gd name="connsiteY8-718" fmla="*/ 152400 h 938372"/>
                  <a:gd name="connsiteX9-719" fmla="*/ 216478 w 432956"/>
                  <a:gd name="connsiteY9-720" fmla="*/ 0 h 938372"/>
                  <a:gd name="connsiteX0-721" fmla="*/ 391740 w 483180"/>
                  <a:gd name="connsiteY0-722" fmla="*/ 938372 h 1029812"/>
                  <a:gd name="connsiteX1-723" fmla="*/ 41218 w 483180"/>
                  <a:gd name="connsiteY1-724" fmla="*/ 938372 h 1029812"/>
                  <a:gd name="connsiteX2-725" fmla="*/ 138592 w 483180"/>
                  <a:gd name="connsiteY2-726" fmla="*/ 458103 h 1029812"/>
                  <a:gd name="connsiteX3-727" fmla="*/ 63405 w 483180"/>
                  <a:gd name="connsiteY3-728" fmla="*/ 260163 h 1029812"/>
                  <a:gd name="connsiteX4-729" fmla="*/ 0 w 483180"/>
                  <a:gd name="connsiteY4-730" fmla="*/ 152400 h 1029812"/>
                  <a:gd name="connsiteX5-731" fmla="*/ 216478 w 483180"/>
                  <a:gd name="connsiteY5-732" fmla="*/ 0 h 1029812"/>
                  <a:gd name="connsiteX6-733" fmla="*/ 432956 w 483180"/>
                  <a:gd name="connsiteY6-734" fmla="*/ 152400 h 1029812"/>
                  <a:gd name="connsiteX7-735" fmla="*/ 369551 w 483180"/>
                  <a:gd name="connsiteY7-736" fmla="*/ 260163 h 1029812"/>
                  <a:gd name="connsiteX8-737" fmla="*/ 318874 w 483180"/>
                  <a:gd name="connsiteY8-738" fmla="*/ 457656 h 1029812"/>
                  <a:gd name="connsiteX9-739" fmla="*/ 483180 w 483180"/>
                  <a:gd name="connsiteY9-740" fmla="*/ 1029812 h 1029812"/>
                  <a:gd name="connsiteX0-741" fmla="*/ 41218 w 483180"/>
                  <a:gd name="connsiteY0-742" fmla="*/ 938372 h 1029812"/>
                  <a:gd name="connsiteX1-743" fmla="*/ 138592 w 483180"/>
                  <a:gd name="connsiteY1-744" fmla="*/ 458103 h 1029812"/>
                  <a:gd name="connsiteX2-745" fmla="*/ 63405 w 483180"/>
                  <a:gd name="connsiteY2-746" fmla="*/ 260163 h 1029812"/>
                  <a:gd name="connsiteX3-747" fmla="*/ 0 w 483180"/>
                  <a:gd name="connsiteY3-748" fmla="*/ 152400 h 1029812"/>
                  <a:gd name="connsiteX4-749" fmla="*/ 216478 w 483180"/>
                  <a:gd name="connsiteY4-750" fmla="*/ 0 h 1029812"/>
                  <a:gd name="connsiteX5-751" fmla="*/ 432956 w 483180"/>
                  <a:gd name="connsiteY5-752" fmla="*/ 152400 h 1029812"/>
                  <a:gd name="connsiteX6-753" fmla="*/ 369551 w 483180"/>
                  <a:gd name="connsiteY6-754" fmla="*/ 260163 h 1029812"/>
                  <a:gd name="connsiteX7-755" fmla="*/ 318874 w 483180"/>
                  <a:gd name="connsiteY7-756" fmla="*/ 457656 h 1029812"/>
                  <a:gd name="connsiteX8-757" fmla="*/ 483180 w 483180"/>
                  <a:gd name="connsiteY8-758" fmla="*/ 1029812 h 1029812"/>
                  <a:gd name="connsiteX0-759" fmla="*/ 41218 w 432956"/>
                  <a:gd name="connsiteY0-760" fmla="*/ 938372 h 938372"/>
                  <a:gd name="connsiteX1-761" fmla="*/ 138592 w 432956"/>
                  <a:gd name="connsiteY1-762" fmla="*/ 458103 h 938372"/>
                  <a:gd name="connsiteX2-763" fmla="*/ 63405 w 432956"/>
                  <a:gd name="connsiteY2-764" fmla="*/ 260163 h 938372"/>
                  <a:gd name="connsiteX3-765" fmla="*/ 0 w 432956"/>
                  <a:gd name="connsiteY3-766" fmla="*/ 152400 h 938372"/>
                  <a:gd name="connsiteX4-767" fmla="*/ 216478 w 432956"/>
                  <a:gd name="connsiteY4-768" fmla="*/ 0 h 938372"/>
                  <a:gd name="connsiteX5-769" fmla="*/ 432956 w 432956"/>
                  <a:gd name="connsiteY5-770" fmla="*/ 152400 h 938372"/>
                  <a:gd name="connsiteX6-771" fmla="*/ 369551 w 432956"/>
                  <a:gd name="connsiteY6-772" fmla="*/ 260163 h 938372"/>
                  <a:gd name="connsiteX7-773" fmla="*/ 318874 w 432956"/>
                  <a:gd name="connsiteY7-774" fmla="*/ 457656 h 938372"/>
                  <a:gd name="connsiteX8-775" fmla="*/ 422855 w 432956"/>
                  <a:gd name="connsiteY8-776" fmla="*/ 925037 h 938372"/>
                  <a:gd name="connsiteX0-777" fmla="*/ 41218 w 432956"/>
                  <a:gd name="connsiteY0-778" fmla="*/ 938372 h 938372"/>
                  <a:gd name="connsiteX1-779" fmla="*/ 138592 w 432956"/>
                  <a:gd name="connsiteY1-780" fmla="*/ 458103 h 938372"/>
                  <a:gd name="connsiteX2-781" fmla="*/ 63405 w 432956"/>
                  <a:gd name="connsiteY2-782" fmla="*/ 260163 h 938372"/>
                  <a:gd name="connsiteX3-783" fmla="*/ 0 w 432956"/>
                  <a:gd name="connsiteY3-784" fmla="*/ 152400 h 938372"/>
                  <a:gd name="connsiteX4-785" fmla="*/ 216478 w 432956"/>
                  <a:gd name="connsiteY4-786" fmla="*/ 0 h 938372"/>
                  <a:gd name="connsiteX5-787" fmla="*/ 432956 w 432956"/>
                  <a:gd name="connsiteY5-788" fmla="*/ 152400 h 938372"/>
                  <a:gd name="connsiteX6-789" fmla="*/ 369551 w 432956"/>
                  <a:gd name="connsiteY6-790" fmla="*/ 260163 h 938372"/>
                  <a:gd name="connsiteX7-791" fmla="*/ 318874 w 432956"/>
                  <a:gd name="connsiteY7-792" fmla="*/ 457656 h 938372"/>
                  <a:gd name="connsiteX8-793" fmla="*/ 422855 w 432956"/>
                  <a:gd name="connsiteY8-794" fmla="*/ 925037 h 938372"/>
                  <a:gd name="connsiteX0-795" fmla="*/ 41218 w 432956"/>
                  <a:gd name="connsiteY0-796" fmla="*/ 938372 h 938372"/>
                  <a:gd name="connsiteX1-797" fmla="*/ 138592 w 432956"/>
                  <a:gd name="connsiteY1-798" fmla="*/ 458103 h 938372"/>
                  <a:gd name="connsiteX2-799" fmla="*/ 63405 w 432956"/>
                  <a:gd name="connsiteY2-800" fmla="*/ 260163 h 938372"/>
                  <a:gd name="connsiteX3-801" fmla="*/ 0 w 432956"/>
                  <a:gd name="connsiteY3-802" fmla="*/ 152400 h 938372"/>
                  <a:gd name="connsiteX4-803" fmla="*/ 216478 w 432956"/>
                  <a:gd name="connsiteY4-804" fmla="*/ 0 h 938372"/>
                  <a:gd name="connsiteX5-805" fmla="*/ 432956 w 432956"/>
                  <a:gd name="connsiteY5-806" fmla="*/ 152400 h 938372"/>
                  <a:gd name="connsiteX6-807" fmla="*/ 369551 w 432956"/>
                  <a:gd name="connsiteY6-808" fmla="*/ 260163 h 938372"/>
                  <a:gd name="connsiteX7-809" fmla="*/ 318874 w 432956"/>
                  <a:gd name="connsiteY7-810" fmla="*/ 457656 h 938372"/>
                  <a:gd name="connsiteX8-811" fmla="*/ 400630 w 432956"/>
                  <a:gd name="connsiteY8-812" fmla="*/ 925037 h 938372"/>
                  <a:gd name="connsiteX0-813" fmla="*/ 41218 w 432956"/>
                  <a:gd name="connsiteY0-814" fmla="*/ 938372 h 938372"/>
                  <a:gd name="connsiteX1-815" fmla="*/ 138592 w 432956"/>
                  <a:gd name="connsiteY1-816" fmla="*/ 458103 h 938372"/>
                  <a:gd name="connsiteX2-817" fmla="*/ 63405 w 432956"/>
                  <a:gd name="connsiteY2-818" fmla="*/ 260163 h 938372"/>
                  <a:gd name="connsiteX3-819" fmla="*/ 0 w 432956"/>
                  <a:gd name="connsiteY3-820" fmla="*/ 152400 h 938372"/>
                  <a:gd name="connsiteX4-821" fmla="*/ 216478 w 432956"/>
                  <a:gd name="connsiteY4-822" fmla="*/ 0 h 938372"/>
                  <a:gd name="connsiteX5-823" fmla="*/ 432956 w 432956"/>
                  <a:gd name="connsiteY5-824" fmla="*/ 152400 h 938372"/>
                  <a:gd name="connsiteX6-825" fmla="*/ 369551 w 432956"/>
                  <a:gd name="connsiteY6-826" fmla="*/ 260163 h 938372"/>
                  <a:gd name="connsiteX7-827" fmla="*/ 318874 w 432956"/>
                  <a:gd name="connsiteY7-828" fmla="*/ 457656 h 938372"/>
                  <a:gd name="connsiteX8-829" fmla="*/ 400630 w 432956"/>
                  <a:gd name="connsiteY8-830" fmla="*/ 925037 h 938372"/>
                  <a:gd name="connsiteX0-831" fmla="*/ 41218 w 432956"/>
                  <a:gd name="connsiteY0-832" fmla="*/ 938372 h 938372"/>
                  <a:gd name="connsiteX1-833" fmla="*/ 138592 w 432956"/>
                  <a:gd name="connsiteY1-834" fmla="*/ 458103 h 938372"/>
                  <a:gd name="connsiteX2-835" fmla="*/ 63405 w 432956"/>
                  <a:gd name="connsiteY2-836" fmla="*/ 260163 h 938372"/>
                  <a:gd name="connsiteX3-837" fmla="*/ 0 w 432956"/>
                  <a:gd name="connsiteY3-838" fmla="*/ 152400 h 938372"/>
                  <a:gd name="connsiteX4-839" fmla="*/ 216478 w 432956"/>
                  <a:gd name="connsiteY4-840" fmla="*/ 0 h 938372"/>
                  <a:gd name="connsiteX5-841" fmla="*/ 432956 w 432956"/>
                  <a:gd name="connsiteY5-842" fmla="*/ 152400 h 938372"/>
                  <a:gd name="connsiteX6-843" fmla="*/ 369551 w 432956"/>
                  <a:gd name="connsiteY6-844" fmla="*/ 260163 h 938372"/>
                  <a:gd name="connsiteX7-845" fmla="*/ 318874 w 432956"/>
                  <a:gd name="connsiteY7-846" fmla="*/ 454481 h 938372"/>
                  <a:gd name="connsiteX8-847" fmla="*/ 400630 w 432956"/>
                  <a:gd name="connsiteY8-848" fmla="*/ 925037 h 938372"/>
                  <a:gd name="connsiteX0-849" fmla="*/ 41218 w 432956"/>
                  <a:gd name="connsiteY0-850" fmla="*/ 938372 h 938372"/>
                  <a:gd name="connsiteX1-851" fmla="*/ 138592 w 432956"/>
                  <a:gd name="connsiteY1-852" fmla="*/ 458103 h 938372"/>
                  <a:gd name="connsiteX2-853" fmla="*/ 63405 w 432956"/>
                  <a:gd name="connsiteY2-854" fmla="*/ 260163 h 938372"/>
                  <a:gd name="connsiteX3-855" fmla="*/ 0 w 432956"/>
                  <a:gd name="connsiteY3-856" fmla="*/ 152400 h 938372"/>
                  <a:gd name="connsiteX4-857" fmla="*/ 216478 w 432956"/>
                  <a:gd name="connsiteY4-858" fmla="*/ 0 h 938372"/>
                  <a:gd name="connsiteX5-859" fmla="*/ 432956 w 432956"/>
                  <a:gd name="connsiteY5-860" fmla="*/ 152400 h 938372"/>
                  <a:gd name="connsiteX6-861" fmla="*/ 369551 w 432956"/>
                  <a:gd name="connsiteY6-862" fmla="*/ 260163 h 938372"/>
                  <a:gd name="connsiteX7-863" fmla="*/ 318874 w 432956"/>
                  <a:gd name="connsiteY7-864" fmla="*/ 454481 h 938372"/>
                  <a:gd name="connsiteX8-865" fmla="*/ 400630 w 432956"/>
                  <a:gd name="connsiteY8-866" fmla="*/ 925037 h 938372"/>
                  <a:gd name="connsiteX0-867" fmla="*/ 41218 w 432956"/>
                  <a:gd name="connsiteY0-868" fmla="*/ 938372 h 938372"/>
                  <a:gd name="connsiteX1-869" fmla="*/ 138592 w 432956"/>
                  <a:gd name="connsiteY1-870" fmla="*/ 458103 h 938372"/>
                  <a:gd name="connsiteX2-871" fmla="*/ 63405 w 432956"/>
                  <a:gd name="connsiteY2-872" fmla="*/ 260163 h 938372"/>
                  <a:gd name="connsiteX3-873" fmla="*/ 0 w 432956"/>
                  <a:gd name="connsiteY3-874" fmla="*/ 152400 h 938372"/>
                  <a:gd name="connsiteX4-875" fmla="*/ 216478 w 432956"/>
                  <a:gd name="connsiteY4-876" fmla="*/ 0 h 938372"/>
                  <a:gd name="connsiteX5-877" fmla="*/ 432956 w 432956"/>
                  <a:gd name="connsiteY5-878" fmla="*/ 152400 h 938372"/>
                  <a:gd name="connsiteX6-879" fmla="*/ 369551 w 432956"/>
                  <a:gd name="connsiteY6-880" fmla="*/ 260163 h 938372"/>
                  <a:gd name="connsiteX7-881" fmla="*/ 318874 w 432956"/>
                  <a:gd name="connsiteY7-882" fmla="*/ 454481 h 938372"/>
                  <a:gd name="connsiteX8-883" fmla="*/ 400630 w 432956"/>
                  <a:gd name="connsiteY8-884" fmla="*/ 925037 h 938372"/>
                  <a:gd name="connsiteX0-885" fmla="*/ 41218 w 432956"/>
                  <a:gd name="connsiteY0-886" fmla="*/ 938372 h 938372"/>
                  <a:gd name="connsiteX1-887" fmla="*/ 138592 w 432956"/>
                  <a:gd name="connsiteY1-888" fmla="*/ 458103 h 938372"/>
                  <a:gd name="connsiteX2-889" fmla="*/ 63405 w 432956"/>
                  <a:gd name="connsiteY2-890" fmla="*/ 260163 h 938372"/>
                  <a:gd name="connsiteX3-891" fmla="*/ 0 w 432956"/>
                  <a:gd name="connsiteY3-892" fmla="*/ 152400 h 938372"/>
                  <a:gd name="connsiteX4-893" fmla="*/ 216478 w 432956"/>
                  <a:gd name="connsiteY4-894" fmla="*/ 0 h 938372"/>
                  <a:gd name="connsiteX5-895" fmla="*/ 432956 w 432956"/>
                  <a:gd name="connsiteY5-896" fmla="*/ 152400 h 938372"/>
                  <a:gd name="connsiteX6-897" fmla="*/ 369551 w 432956"/>
                  <a:gd name="connsiteY6-898" fmla="*/ 260163 h 938372"/>
                  <a:gd name="connsiteX7-899" fmla="*/ 318874 w 432956"/>
                  <a:gd name="connsiteY7-900" fmla="*/ 454481 h 938372"/>
                  <a:gd name="connsiteX8-901" fmla="*/ 400630 w 432956"/>
                  <a:gd name="connsiteY8-902" fmla="*/ 925037 h 938372"/>
                  <a:gd name="connsiteX0-903" fmla="*/ 41218 w 432956"/>
                  <a:gd name="connsiteY0-904" fmla="*/ 938372 h 938372"/>
                  <a:gd name="connsiteX1-905" fmla="*/ 138592 w 432956"/>
                  <a:gd name="connsiteY1-906" fmla="*/ 458103 h 938372"/>
                  <a:gd name="connsiteX2-907" fmla="*/ 63405 w 432956"/>
                  <a:gd name="connsiteY2-908" fmla="*/ 260163 h 938372"/>
                  <a:gd name="connsiteX3-909" fmla="*/ 0 w 432956"/>
                  <a:gd name="connsiteY3-910" fmla="*/ 152400 h 938372"/>
                  <a:gd name="connsiteX4-911" fmla="*/ 216478 w 432956"/>
                  <a:gd name="connsiteY4-912" fmla="*/ 0 h 938372"/>
                  <a:gd name="connsiteX5-913" fmla="*/ 432956 w 432956"/>
                  <a:gd name="connsiteY5-914" fmla="*/ 152400 h 938372"/>
                  <a:gd name="connsiteX6-915" fmla="*/ 369551 w 432956"/>
                  <a:gd name="connsiteY6-916" fmla="*/ 260163 h 938372"/>
                  <a:gd name="connsiteX7-917" fmla="*/ 315699 w 432956"/>
                  <a:gd name="connsiteY7-918" fmla="*/ 454481 h 938372"/>
                  <a:gd name="connsiteX8-919" fmla="*/ 400630 w 432956"/>
                  <a:gd name="connsiteY8-920" fmla="*/ 925037 h 938372"/>
                  <a:gd name="connsiteX0-921" fmla="*/ 41218 w 432956"/>
                  <a:gd name="connsiteY0-922" fmla="*/ 938372 h 938372"/>
                  <a:gd name="connsiteX1-923" fmla="*/ 138592 w 432956"/>
                  <a:gd name="connsiteY1-924" fmla="*/ 458103 h 938372"/>
                  <a:gd name="connsiteX2-925" fmla="*/ 63405 w 432956"/>
                  <a:gd name="connsiteY2-926" fmla="*/ 260163 h 938372"/>
                  <a:gd name="connsiteX3-927" fmla="*/ 0 w 432956"/>
                  <a:gd name="connsiteY3-928" fmla="*/ 152400 h 938372"/>
                  <a:gd name="connsiteX4-929" fmla="*/ 216478 w 432956"/>
                  <a:gd name="connsiteY4-930" fmla="*/ 0 h 938372"/>
                  <a:gd name="connsiteX5-931" fmla="*/ 432956 w 432956"/>
                  <a:gd name="connsiteY5-932" fmla="*/ 152400 h 938372"/>
                  <a:gd name="connsiteX6-933" fmla="*/ 369551 w 432956"/>
                  <a:gd name="connsiteY6-934" fmla="*/ 260163 h 938372"/>
                  <a:gd name="connsiteX7-935" fmla="*/ 315699 w 432956"/>
                  <a:gd name="connsiteY7-936" fmla="*/ 454481 h 938372"/>
                  <a:gd name="connsiteX8-937" fmla="*/ 400630 w 432956"/>
                  <a:gd name="connsiteY8-938" fmla="*/ 925037 h 938372"/>
                  <a:gd name="connsiteX0-939" fmla="*/ 41218 w 432956"/>
                  <a:gd name="connsiteY0-940" fmla="*/ 938372 h 938372"/>
                  <a:gd name="connsiteX1-941" fmla="*/ 138592 w 432956"/>
                  <a:gd name="connsiteY1-942" fmla="*/ 458103 h 938372"/>
                  <a:gd name="connsiteX2-943" fmla="*/ 63405 w 432956"/>
                  <a:gd name="connsiteY2-944" fmla="*/ 260163 h 938372"/>
                  <a:gd name="connsiteX3-945" fmla="*/ 0 w 432956"/>
                  <a:gd name="connsiteY3-946" fmla="*/ 152400 h 938372"/>
                  <a:gd name="connsiteX4-947" fmla="*/ 216478 w 432956"/>
                  <a:gd name="connsiteY4-948" fmla="*/ 0 h 938372"/>
                  <a:gd name="connsiteX5-949" fmla="*/ 432956 w 432956"/>
                  <a:gd name="connsiteY5-950" fmla="*/ 152400 h 938372"/>
                  <a:gd name="connsiteX6-951" fmla="*/ 369551 w 432956"/>
                  <a:gd name="connsiteY6-952" fmla="*/ 260163 h 938372"/>
                  <a:gd name="connsiteX7-953" fmla="*/ 315699 w 432956"/>
                  <a:gd name="connsiteY7-954" fmla="*/ 454481 h 938372"/>
                  <a:gd name="connsiteX8-955" fmla="*/ 400630 w 432956"/>
                  <a:gd name="connsiteY8-956" fmla="*/ 925037 h 938372"/>
                  <a:gd name="connsiteX0-957" fmla="*/ 41218 w 432956"/>
                  <a:gd name="connsiteY0-958" fmla="*/ 938372 h 938372"/>
                  <a:gd name="connsiteX1-959" fmla="*/ 138592 w 432956"/>
                  <a:gd name="connsiteY1-960" fmla="*/ 458103 h 938372"/>
                  <a:gd name="connsiteX2-961" fmla="*/ 63405 w 432956"/>
                  <a:gd name="connsiteY2-962" fmla="*/ 260163 h 938372"/>
                  <a:gd name="connsiteX3-963" fmla="*/ 0 w 432956"/>
                  <a:gd name="connsiteY3-964" fmla="*/ 152400 h 938372"/>
                  <a:gd name="connsiteX4-965" fmla="*/ 216478 w 432956"/>
                  <a:gd name="connsiteY4-966" fmla="*/ 0 h 938372"/>
                  <a:gd name="connsiteX5-967" fmla="*/ 432956 w 432956"/>
                  <a:gd name="connsiteY5-968" fmla="*/ 152400 h 938372"/>
                  <a:gd name="connsiteX6-969" fmla="*/ 369551 w 432956"/>
                  <a:gd name="connsiteY6-970" fmla="*/ 260163 h 938372"/>
                  <a:gd name="connsiteX7-971" fmla="*/ 315699 w 432956"/>
                  <a:gd name="connsiteY7-972" fmla="*/ 454481 h 938372"/>
                  <a:gd name="connsiteX8-973" fmla="*/ 400630 w 432956"/>
                  <a:gd name="connsiteY8-974" fmla="*/ 925037 h 938372"/>
                  <a:gd name="connsiteX0-975" fmla="*/ 41218 w 432956"/>
                  <a:gd name="connsiteY0-976" fmla="*/ 938372 h 938372"/>
                  <a:gd name="connsiteX1-977" fmla="*/ 138592 w 432956"/>
                  <a:gd name="connsiteY1-978" fmla="*/ 458103 h 938372"/>
                  <a:gd name="connsiteX2-979" fmla="*/ 63405 w 432956"/>
                  <a:gd name="connsiteY2-980" fmla="*/ 260163 h 938372"/>
                  <a:gd name="connsiteX3-981" fmla="*/ 0 w 432956"/>
                  <a:gd name="connsiteY3-982" fmla="*/ 152400 h 938372"/>
                  <a:gd name="connsiteX4-983" fmla="*/ 216478 w 432956"/>
                  <a:gd name="connsiteY4-984" fmla="*/ 0 h 938372"/>
                  <a:gd name="connsiteX5-985" fmla="*/ 432956 w 432956"/>
                  <a:gd name="connsiteY5-986" fmla="*/ 152400 h 938372"/>
                  <a:gd name="connsiteX6-987" fmla="*/ 369551 w 432956"/>
                  <a:gd name="connsiteY6-988" fmla="*/ 260163 h 938372"/>
                  <a:gd name="connsiteX7-989" fmla="*/ 315699 w 432956"/>
                  <a:gd name="connsiteY7-990" fmla="*/ 454481 h 938372"/>
                  <a:gd name="connsiteX8-991" fmla="*/ 394280 w 432956"/>
                  <a:gd name="connsiteY8-992" fmla="*/ 928212 h 9383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p>
            </p:txBody>
          </p:sp>
        </p:grpSp>
        <p:grpSp>
          <p:nvGrpSpPr>
            <p:cNvPr id="37" name="组合 36">
              <a:extLst>
                <a:ext uri="{FF2B5EF4-FFF2-40B4-BE49-F238E27FC236}">
                  <a16:creationId xmlns:a16="http://schemas.microsoft.com/office/drawing/2014/main" id="{5715FAF9-7BDC-1384-2A07-F0ADA9F5B5F3}"/>
                </a:ext>
              </a:extLst>
            </p:cNvPr>
            <p:cNvGrpSpPr/>
            <p:nvPr/>
          </p:nvGrpSpPr>
          <p:grpSpPr>
            <a:xfrm>
              <a:off x="8804593" y="5341566"/>
              <a:ext cx="2084760" cy="447071"/>
              <a:chOff x="8799493" y="5736312"/>
              <a:chExt cx="2084760" cy="447071"/>
            </a:xfrm>
          </p:grpSpPr>
          <p:sp>
            <p:nvSpPr>
              <p:cNvPr id="39" name="圆角矩形 42">
                <a:extLst>
                  <a:ext uri="{FF2B5EF4-FFF2-40B4-BE49-F238E27FC236}">
                    <a16:creationId xmlns:a16="http://schemas.microsoft.com/office/drawing/2014/main" id="{DE726B18-AFC3-8C19-22DD-890EBB9CF67A}"/>
                  </a:ext>
                </a:extLst>
              </p:cNvPr>
              <p:cNvSpPr/>
              <p:nvPr/>
            </p:nvSpPr>
            <p:spPr>
              <a:xfrm>
                <a:off x="8799493" y="5736312"/>
                <a:ext cx="2084760" cy="445116"/>
              </a:xfrm>
              <a:prstGeom prst="roundRect">
                <a:avLst>
                  <a:gd name="adj" fmla="val 50000"/>
                </a:avLst>
              </a:prstGeom>
              <a:solidFill>
                <a:srgbClr val="005C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40" name="文本框 39" descr="e7d195523061f1c0deeec63e560781cfd59afb0ea006f2a87ABB68BF51EA6619813959095094C18C62A12F549504892A4AAA8C1554C6663626E05CA27F281A14E6983772AFC3FB97135759321DEA3D709AACD122C08E6ED192FFACBB1E1BECB2ED91EE5F1ED7B5B4D639FA608C47C1EEEE0A899CA8C6B4A60DCCA6D3BA80ED4161D4A4778988E171">
                <a:extLst>
                  <a:ext uri="{FF2B5EF4-FFF2-40B4-BE49-F238E27FC236}">
                    <a16:creationId xmlns:a16="http://schemas.microsoft.com/office/drawing/2014/main" id="{58307A57-7458-19A0-A74E-82AFC7DB45B6}"/>
                  </a:ext>
                </a:extLst>
              </p:cNvPr>
              <p:cNvSpPr txBox="1"/>
              <p:nvPr/>
            </p:nvSpPr>
            <p:spPr>
              <a:xfrm>
                <a:off x="9289792" y="5754123"/>
                <a:ext cx="1127092" cy="429260"/>
              </a:xfrm>
              <a:prstGeom prst="rect">
                <a:avLst/>
              </a:prstGeom>
              <a:noFill/>
              <a:effectLst/>
            </p:spPr>
            <p:txBody>
              <a:bodyPr wrap="square" rtlCol="0">
                <a:spAutoFit/>
              </a:bodyPr>
              <a:lstStyle/>
              <a:p>
                <a:pPr algn="ctr"/>
                <a:r>
                  <a:rPr lang="en-US" altLang="zh-CN" sz="1500" dirty="0">
                    <a:solidFill>
                      <a:srgbClr val="FFFFFF"/>
                    </a:solidFill>
                    <a:latin typeface="微软雅黑" panose="020B0503020204020204" pitchFamily="34" charset="-122"/>
                    <a:ea typeface="微软雅黑" panose="020B0503020204020204" pitchFamily="34" charset="-122"/>
                    <a:cs typeface="Kartika" panose="02020503030404060203" pitchFamily="18" charset="0"/>
                  </a:rPr>
                  <a:t>03</a:t>
                </a:r>
              </a:p>
            </p:txBody>
          </p:sp>
        </p:grpSp>
      </p:grpSp>
      <p:sp>
        <p:nvSpPr>
          <p:cNvPr id="49" name="矩形 48">
            <a:extLst>
              <a:ext uri="{FF2B5EF4-FFF2-40B4-BE49-F238E27FC236}">
                <a16:creationId xmlns:a16="http://schemas.microsoft.com/office/drawing/2014/main" id="{D55B27AA-F7EF-0D52-CD14-3FF083438135}"/>
              </a:ext>
            </a:extLst>
          </p:cNvPr>
          <p:cNvSpPr/>
          <p:nvPr/>
        </p:nvSpPr>
        <p:spPr>
          <a:xfrm>
            <a:off x="5385819" y="2540571"/>
            <a:ext cx="1616075" cy="2043430"/>
          </a:xfrm>
          <a:prstGeom prst="rect">
            <a:avLst/>
          </a:prstGeom>
        </p:spPr>
        <p:txBody>
          <a:bodyPr wrap="square" lIns="68577" tIns="34288" rIns="68577" bIns="34288">
            <a:noAutofit/>
          </a:bodyPr>
          <a:lstStyle/>
          <a:p>
            <a:pPr algn="l">
              <a:lnSpc>
                <a:spcPct val="150000"/>
              </a:lnSpc>
            </a:pPr>
            <a:r>
              <a:rPr lang="zh-CN" altLang="en-US" sz="1400" dirty="0">
                <a:latin typeface="微软雅黑" panose="020B0503020204020204" pitchFamily="34" charset="-122"/>
                <a:ea typeface="微软雅黑" panose="020B0503020204020204" pitchFamily="34" charset="-122"/>
              </a:rPr>
              <a:t>引入大数据模型，更加智能化的为社团活动提出宝贵的分析与意见</a:t>
            </a:r>
            <a:endParaRPr lang="zh-CN" altLang="en-US" sz="1400" dirty="0">
              <a:solidFill>
                <a:schemeClr val="tx1"/>
              </a:solidFill>
              <a:latin typeface="微软雅黑" panose="020B0503020204020204" pitchFamily="34" charset="-122"/>
              <a:ea typeface="微软雅黑" panose="020B0503020204020204" pitchFamily="34" charset="-122"/>
            </a:endParaRPr>
          </a:p>
        </p:txBody>
      </p:sp>
      <p:sp>
        <p:nvSpPr>
          <p:cNvPr id="50" name="矩形 49">
            <a:extLst>
              <a:ext uri="{FF2B5EF4-FFF2-40B4-BE49-F238E27FC236}">
                <a16:creationId xmlns:a16="http://schemas.microsoft.com/office/drawing/2014/main" id="{30D0676C-EE04-40C8-5D98-F1280D284148}"/>
              </a:ext>
            </a:extLst>
          </p:cNvPr>
          <p:cNvSpPr/>
          <p:nvPr/>
        </p:nvSpPr>
        <p:spPr>
          <a:xfrm>
            <a:off x="8227160" y="2589271"/>
            <a:ext cx="1616075" cy="2043430"/>
          </a:xfrm>
          <a:prstGeom prst="rect">
            <a:avLst/>
          </a:prstGeom>
        </p:spPr>
        <p:txBody>
          <a:bodyPr wrap="square" lIns="68577" tIns="34288" rIns="68577" bIns="34288">
            <a:noAutofit/>
          </a:bodyPr>
          <a:lstStyle/>
          <a:p>
            <a:pPr algn="l">
              <a:lnSpc>
                <a:spcPct val="150000"/>
              </a:lnSpc>
            </a:pPr>
            <a:r>
              <a:rPr lang="zh-CN" altLang="en-US" sz="1400" dirty="0">
                <a:latin typeface="微软雅黑" panose="020B0503020204020204" pitchFamily="34" charset="-122"/>
                <a:ea typeface="微软雅黑" panose="020B0503020204020204" pitchFamily="34" charset="-122"/>
              </a:rPr>
              <a:t>在</a:t>
            </a:r>
            <a:r>
              <a:rPr lang="en-US" altLang="zh-CN" sz="1400" dirty="0">
                <a:latin typeface="微软雅黑" panose="020B0503020204020204" pitchFamily="34" charset="-122"/>
                <a:ea typeface="微软雅黑" panose="020B0503020204020204" pitchFamily="34" charset="-122"/>
              </a:rPr>
              <a:t>app</a:t>
            </a:r>
            <a:r>
              <a:rPr lang="zh-CN" altLang="en-US" sz="1400" dirty="0">
                <a:latin typeface="微软雅黑" panose="020B0503020204020204" pitchFamily="34" charset="-122"/>
                <a:ea typeface="微软雅黑" panose="020B0503020204020204" pitchFamily="34" charset="-122"/>
              </a:rPr>
              <a:t>的不断发展过程中，人数不断增多，系统要考虑更大规模的数据处理能力与请求</a:t>
            </a:r>
            <a:endParaRPr lang="zh-CN" altLang="en-US" sz="1400" dirty="0">
              <a:solidFill>
                <a:schemeClr val="tx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55012076"/>
      </p:ext>
    </p:extLst>
  </p:cSld>
  <p:clrMapOvr>
    <a:masterClrMapping/>
  </p:clrMapOvr>
  <p:transition spd="slow">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50768" y="2280465"/>
            <a:ext cx="8689293" cy="1200329"/>
          </a:xfrm>
          <a:prstGeom prst="rect">
            <a:avLst/>
          </a:prstGeom>
          <a:noFill/>
        </p:spPr>
        <p:txBody>
          <a:bodyPr wrap="square" rtlCol="0">
            <a:spAutoFit/>
          </a:bodyPr>
          <a:lstStyle/>
          <a:p>
            <a:pPr algn="ctr"/>
            <a:r>
              <a:rPr lang="zh-CN" altLang="en-US" sz="7200" dirty="0">
                <a:solidFill>
                  <a:srgbClr val="004EA2"/>
                </a:solidFill>
                <a:latin typeface="微软雅黑" panose="020B0503020204020204" pitchFamily="34" charset="-122"/>
                <a:ea typeface="微软雅黑" panose="020B0503020204020204" pitchFamily="34" charset="-122"/>
              </a:rPr>
              <a:t>期待各位老师的指导</a:t>
            </a:r>
          </a:p>
        </p:txBody>
      </p:sp>
      <p:sp>
        <p:nvSpPr>
          <p:cNvPr id="4" name="文本框 3"/>
          <p:cNvSpPr txBox="1"/>
          <p:nvPr/>
        </p:nvSpPr>
        <p:spPr>
          <a:xfrm>
            <a:off x="3287005" y="3461236"/>
            <a:ext cx="5617991" cy="346120"/>
          </a:xfrm>
          <a:prstGeom prst="rect">
            <a:avLst/>
          </a:prstGeom>
          <a:noFill/>
        </p:spPr>
        <p:txBody>
          <a:bodyPr wrap="square" rtlCol="0">
            <a:spAutoFit/>
          </a:bodyPr>
          <a:lstStyle/>
          <a:p>
            <a:pPr algn="dist">
              <a:lnSpc>
                <a:spcPct val="130000"/>
              </a:lnSpc>
            </a:pPr>
            <a:r>
              <a:rPr lang="en-US" altLang="zh-CN" sz="1400" dirty="0">
                <a:solidFill>
                  <a:schemeClr val="tx1">
                    <a:lumMod val="75000"/>
                    <a:lumOff val="25000"/>
                  </a:schemeClr>
                </a:solidFill>
              </a:rPr>
              <a:t>Looking  forward  to  mentor’s   guidance </a:t>
            </a:r>
          </a:p>
        </p:txBody>
      </p:sp>
      <p:cxnSp>
        <p:nvCxnSpPr>
          <p:cNvPr id="13" name="直接连接符 12"/>
          <p:cNvCxnSpPr/>
          <p:nvPr/>
        </p:nvCxnSpPr>
        <p:spPr>
          <a:xfrm>
            <a:off x="3367709" y="3935895"/>
            <a:ext cx="5456583"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6328743" y="4303756"/>
            <a:ext cx="2007704" cy="337185"/>
          </a:xfrm>
          <a:prstGeom prst="rect">
            <a:avLst/>
          </a:prstGeom>
          <a:noFill/>
        </p:spPr>
        <p:txBody>
          <a:bodyPr wrap="square" rtlCol="0">
            <a:spAutoFit/>
          </a:bodyPr>
          <a:lstStyle/>
          <a:p>
            <a:r>
              <a:rPr lang="zh-CN" altLang="en-US" sz="1600">
                <a:solidFill>
                  <a:schemeClr val="bg1"/>
                </a:solidFill>
              </a:rPr>
              <a:t>指导老师：</a:t>
            </a:r>
            <a:r>
              <a:rPr lang="en-US" altLang="zh-CN" sz="1600">
                <a:solidFill>
                  <a:schemeClr val="bg1"/>
                </a:solidFill>
              </a:rPr>
              <a:t>XX</a:t>
            </a:r>
          </a:p>
        </p:txBody>
      </p:sp>
      <p:pic>
        <p:nvPicPr>
          <p:cNvPr id="7" name="图片 6" descr="学校logo pdf"/>
          <p:cNvPicPr>
            <a:picLocks noChangeAspect="1"/>
          </p:cNvPicPr>
          <p:nvPr/>
        </p:nvPicPr>
        <p:blipFill>
          <a:blip r:embed="rId2"/>
          <a:stretch>
            <a:fillRect/>
          </a:stretch>
        </p:blipFill>
        <p:spPr>
          <a:xfrm>
            <a:off x="5530850" y="895350"/>
            <a:ext cx="1129665" cy="1129665"/>
          </a:xfrm>
          <a:prstGeom prst="rect">
            <a:avLst/>
          </a:prstGeom>
        </p:spPr>
      </p:pic>
      <p:pic>
        <p:nvPicPr>
          <p:cNvPr id="3" name="图片 2" descr="学校logo pdf"/>
          <p:cNvPicPr>
            <a:picLocks noChangeAspect="1"/>
          </p:cNvPicPr>
          <p:nvPr/>
        </p:nvPicPr>
        <p:blipFill>
          <a:blip r:embed="rId3"/>
          <a:stretch>
            <a:fillRect/>
          </a:stretch>
        </p:blipFill>
        <p:spPr>
          <a:xfrm>
            <a:off x="5530215" y="894715"/>
            <a:ext cx="1130400" cy="1130400"/>
          </a:xfrm>
          <a:prstGeom prst="rect">
            <a:avLst/>
          </a:prstGeom>
        </p:spPr>
      </p:pic>
      <p:sp>
        <p:nvSpPr>
          <p:cNvPr id="17" name="矩形: 圆角 16">
            <a:extLst>
              <a:ext uri="{FF2B5EF4-FFF2-40B4-BE49-F238E27FC236}">
                <a16:creationId xmlns:a16="http://schemas.microsoft.com/office/drawing/2014/main" id="{F908EAE5-50AB-FD88-63CD-8C4A350D6276}"/>
              </a:ext>
            </a:extLst>
          </p:cNvPr>
          <p:cNvSpPr/>
          <p:nvPr/>
        </p:nvSpPr>
        <p:spPr>
          <a:xfrm>
            <a:off x="4000293" y="4273939"/>
            <a:ext cx="4191415" cy="389914"/>
          </a:xfrm>
          <a:prstGeom prst="roundRect">
            <a:avLst>
              <a:gd name="adj" fmla="val 50000"/>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2B510763-0CFD-8A7B-49C7-0CEE6127CAB2}"/>
              </a:ext>
            </a:extLst>
          </p:cNvPr>
          <p:cNvSpPr txBox="1"/>
          <p:nvPr/>
        </p:nvSpPr>
        <p:spPr>
          <a:xfrm>
            <a:off x="4321039" y="4303756"/>
            <a:ext cx="2007704" cy="337185"/>
          </a:xfrm>
          <a:prstGeom prst="rect">
            <a:avLst/>
          </a:prstGeom>
          <a:noFill/>
        </p:spPr>
        <p:txBody>
          <a:bodyPr wrap="square"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答辩人：傅炜铭</a:t>
            </a:r>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19" name="文本框 18">
            <a:extLst>
              <a:ext uri="{FF2B5EF4-FFF2-40B4-BE49-F238E27FC236}">
                <a16:creationId xmlns:a16="http://schemas.microsoft.com/office/drawing/2014/main" id="{29644A2E-F3A3-23BF-B95F-23C9027412CE}"/>
              </a:ext>
            </a:extLst>
          </p:cNvPr>
          <p:cNvSpPr txBox="1"/>
          <p:nvPr/>
        </p:nvSpPr>
        <p:spPr>
          <a:xfrm>
            <a:off x="6328743" y="4303756"/>
            <a:ext cx="2007704" cy="337185"/>
          </a:xfrm>
          <a:prstGeom prst="rect">
            <a:avLst/>
          </a:prstGeom>
          <a:noFill/>
        </p:spPr>
        <p:txBody>
          <a:bodyPr wrap="square"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指导老师：金敏</a:t>
            </a:r>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26DE71F5-6585-21F0-4C48-2C2EED61BB82}"/>
              </a:ext>
            </a:extLst>
          </p:cNvPr>
          <p:cNvSpPr txBox="1"/>
          <p:nvPr/>
        </p:nvSpPr>
        <p:spPr>
          <a:xfrm>
            <a:off x="4546886" y="6135344"/>
            <a:ext cx="3097056"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信息工程学院 </a:t>
            </a:r>
            <a:r>
              <a:rPr lang="en-US" altLang="zh-CN" sz="1400" dirty="0">
                <a:latin typeface="微软雅黑" panose="020B0503020204020204" pitchFamily="34" charset="-122"/>
                <a:ea typeface="微软雅黑" panose="020B0503020204020204" pitchFamily="34" charset="-122"/>
              </a:rPr>
              <a:t>23</a:t>
            </a:r>
            <a:r>
              <a:rPr lang="zh-CN" altLang="en-US" sz="1400" dirty="0">
                <a:latin typeface="微软雅黑" panose="020B0503020204020204" pitchFamily="34" charset="-122"/>
                <a:ea typeface="微软雅黑" panose="020B0503020204020204" pitchFamily="34" charset="-122"/>
              </a:rPr>
              <a:t>软件工程专升本</a:t>
            </a:r>
            <a:r>
              <a:rPr lang="en-US" altLang="zh-CN" sz="1400" dirty="0">
                <a:latin typeface="微软雅黑" panose="020B0503020204020204" pitchFamily="34" charset="-122"/>
                <a:ea typeface="微软雅黑" panose="020B0503020204020204" pitchFamily="34" charset="-122"/>
              </a:rPr>
              <a:t>1</a:t>
            </a:r>
            <a:r>
              <a:rPr lang="zh-CN" altLang="en-US" sz="1400" dirty="0">
                <a:latin typeface="微软雅黑" panose="020B0503020204020204" pitchFamily="34" charset="-122"/>
                <a:ea typeface="微软雅黑" panose="020B0503020204020204" pitchFamily="34" charset="-122"/>
              </a:rPr>
              <a:t>班</a:t>
            </a:r>
          </a:p>
        </p:txBody>
      </p:sp>
      <p:sp>
        <p:nvSpPr>
          <p:cNvPr id="21" name="等腰三角形 20">
            <a:extLst>
              <a:ext uri="{FF2B5EF4-FFF2-40B4-BE49-F238E27FC236}">
                <a16:creationId xmlns:a16="http://schemas.microsoft.com/office/drawing/2014/main" id="{CEFBBDF8-FB12-32C7-EA02-EF7C819AA210}"/>
              </a:ext>
            </a:extLst>
          </p:cNvPr>
          <p:cNvSpPr/>
          <p:nvPr/>
        </p:nvSpPr>
        <p:spPr>
          <a:xfrm flipV="1">
            <a:off x="5969177" y="5825066"/>
            <a:ext cx="253647" cy="218661"/>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935357" y="3394456"/>
            <a:ext cx="6321287" cy="645160"/>
          </a:xfrm>
          <a:prstGeom prst="rect">
            <a:avLst/>
          </a:prstGeom>
          <a:noFill/>
        </p:spPr>
        <p:txBody>
          <a:bodyPr wrap="square" rtlCol="0">
            <a:spAutoFit/>
          </a:bodyPr>
          <a:lstStyle/>
          <a:p>
            <a:pPr algn="ctr"/>
            <a:r>
              <a:rPr lang="zh-CN" altLang="en-US" sz="3600" dirty="0">
                <a:solidFill>
                  <a:srgbClr val="004EA2"/>
                </a:solidFill>
                <a:latin typeface="汉仪雅酷黑 75W" panose="020B0804020202020204" charset="-122"/>
                <a:ea typeface="汉仪雅酷黑 75W" panose="020B0804020202020204" charset="-122"/>
                <a:sym typeface="汉仪铸字美心体简" panose="00020600040101010101" charset="-122"/>
              </a:rPr>
              <a:t>研究背景与意义</a:t>
            </a:r>
          </a:p>
        </p:txBody>
      </p:sp>
      <p:sp>
        <p:nvSpPr>
          <p:cNvPr id="3" name="文本框 2"/>
          <p:cNvSpPr txBox="1"/>
          <p:nvPr/>
        </p:nvSpPr>
        <p:spPr>
          <a:xfrm>
            <a:off x="1353673" y="4065356"/>
            <a:ext cx="9484654" cy="491490"/>
          </a:xfrm>
          <a:prstGeom prst="rect">
            <a:avLst/>
          </a:prstGeom>
          <a:noFill/>
        </p:spPr>
        <p:txBody>
          <a:bodyPr wrap="square" rtlCol="0">
            <a:spAutoFit/>
          </a:bodyPr>
          <a:lstStyle/>
          <a:p>
            <a:pPr algn="ctr">
              <a:lnSpc>
                <a:spcPct val="130000"/>
              </a:lnSpc>
            </a:pPr>
            <a:r>
              <a:rPr lang="en-US" altLang="zh-CN" sz="2000" dirty="0">
                <a:sym typeface="+mn-ea"/>
              </a:rPr>
              <a:t>Background and significance of the topic</a:t>
            </a:r>
          </a:p>
        </p:txBody>
      </p:sp>
      <p:sp>
        <p:nvSpPr>
          <p:cNvPr id="5" name="椭圆 4"/>
          <p:cNvSpPr/>
          <p:nvPr/>
        </p:nvSpPr>
        <p:spPr>
          <a:xfrm>
            <a:off x="5281587" y="1522733"/>
            <a:ext cx="1628826" cy="1628826"/>
          </a:xfrm>
          <a:prstGeom prst="ellipse">
            <a:avLst/>
          </a:prstGeom>
          <a:solidFill>
            <a:srgbClr val="004EA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281588" y="1742927"/>
            <a:ext cx="1628825" cy="1323439"/>
          </a:xfrm>
          <a:prstGeom prst="rect">
            <a:avLst/>
          </a:prstGeom>
          <a:noFill/>
        </p:spPr>
        <p:txBody>
          <a:bodyPr wrap="square" rtlCol="0">
            <a:spAutoFit/>
          </a:bodyPr>
          <a:lstStyle/>
          <a:p>
            <a:pPr algn="ctr"/>
            <a:r>
              <a:rPr lang="en-US" altLang="zh-CN" sz="8000">
                <a:solidFill>
                  <a:schemeClr val="bg1"/>
                </a:solidFill>
                <a:latin typeface="+mj-ea"/>
                <a:ea typeface="+mj-ea"/>
              </a:rPr>
              <a:t>01</a:t>
            </a:r>
            <a:endParaRPr lang="zh-CN" altLang="en-US" sz="8000">
              <a:solidFill>
                <a:schemeClr val="bg1"/>
              </a:solidFill>
              <a:latin typeface="+mj-ea"/>
              <a:ea typeface="+mj-ea"/>
            </a:endParaRP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05898" y="2244675"/>
            <a:ext cx="11757992" cy="2368649"/>
          </a:xfrm>
          <a:prstGeom prst="rect">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633702" y="377413"/>
            <a:ext cx="2842592" cy="460375"/>
          </a:xfrm>
          <a:prstGeom prst="rect">
            <a:avLst/>
          </a:prstGeom>
          <a:noFill/>
        </p:spPr>
        <p:txBody>
          <a:bodyPr wrap="square" rtlCol="0">
            <a:spAutoFit/>
          </a:bodyPr>
          <a:lstStyle/>
          <a:p>
            <a:r>
              <a:rPr lang="zh-CN" altLang="en-US" sz="2400" dirty="0">
                <a:solidFill>
                  <a:srgbClr val="004EA2"/>
                </a:solidFill>
                <a:latin typeface="汉仪雅酷黑 75W" panose="020B0804020202020204" charset="-122"/>
                <a:ea typeface="汉仪雅酷黑 75W" panose="020B0804020202020204" charset="-122"/>
                <a:sym typeface="汉仪铸字美心体简" panose="00020600040101010101" charset="-122"/>
              </a:rPr>
              <a:t>研究背景</a:t>
            </a:r>
          </a:p>
        </p:txBody>
      </p:sp>
      <p:sp>
        <p:nvSpPr>
          <p:cNvPr id="5" name="等腰三角形 4"/>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03885" y="2345324"/>
            <a:ext cx="7298402" cy="2053896"/>
          </a:xfrm>
          <a:prstGeom prst="rect">
            <a:avLst/>
          </a:prstGeom>
          <a:noFill/>
        </p:spPr>
        <p:txBody>
          <a:bodyPr wrap="square" rtlCol="0">
            <a:spAutoFit/>
          </a:bodyPr>
          <a:lstStyle/>
          <a:p>
            <a:pPr algn="just">
              <a:lnSpc>
                <a:spcPct val="130000"/>
              </a:lnSpc>
            </a:pPr>
            <a:r>
              <a:rPr lang="zh-CN" altLang="zh-CN" sz="2000" b="1" dirty="0">
                <a:solidFill>
                  <a:schemeClr val="bg1"/>
                </a:solidFill>
                <a:latin typeface="微软雅黑" panose="020B0503020204020204" pitchFamily="34" charset="-122"/>
                <a:ea typeface="微软雅黑" panose="020B0503020204020204" pitchFamily="34" charset="-122"/>
              </a:rPr>
              <a:t>随着高校校园文化的蓬勃发展，社团活动已成为学生提升综合素质和发展个性的重要平台传统的人工记录管理方式已经难以适应现代化需求，在社团活动中，涉及成员管理、活动策划、资源调配、财务管理等多个环节，依赖人工操作容易导致信息错误、沟通不畅、效率低下等问题</a:t>
            </a:r>
            <a:r>
              <a:rPr lang="zh-CN" altLang="en-US" sz="2000" b="1" dirty="0">
                <a:solidFill>
                  <a:schemeClr val="bg1"/>
                </a:solidFill>
                <a:latin typeface="微软雅黑" panose="020B0503020204020204" pitchFamily="34" charset="-122"/>
                <a:ea typeface="微软雅黑" panose="020B0503020204020204" pitchFamily="34" charset="-122"/>
              </a:rPr>
              <a:t>。</a:t>
            </a:r>
          </a:p>
        </p:txBody>
      </p:sp>
      <p:pic>
        <p:nvPicPr>
          <p:cNvPr id="1026" name="Picture 2" descr="我校成功举办2020-2021学年学生社团招新大会-新乡学院">
            <a:extLst>
              <a:ext uri="{FF2B5EF4-FFF2-40B4-BE49-F238E27FC236}">
                <a16:creationId xmlns:a16="http://schemas.microsoft.com/office/drawing/2014/main" id="{66617F79-4E45-1078-E3C9-275261E1CD7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081655" y="2446555"/>
            <a:ext cx="3702867" cy="18514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33702" y="377413"/>
            <a:ext cx="2842592" cy="460375"/>
          </a:xfrm>
          <a:prstGeom prst="rect">
            <a:avLst/>
          </a:prstGeom>
          <a:noFill/>
        </p:spPr>
        <p:txBody>
          <a:bodyPr wrap="square" rtlCol="0">
            <a:spAutoFit/>
          </a:bodyPr>
          <a:lstStyle/>
          <a:p>
            <a:r>
              <a:rPr lang="zh-CN" altLang="en-US" sz="2400" dirty="0">
                <a:solidFill>
                  <a:srgbClr val="004EA2"/>
                </a:solidFill>
                <a:latin typeface="汉仪雅酷黑 75W" panose="020B0804020202020204" charset="-122"/>
                <a:ea typeface="汉仪雅酷黑 75W" panose="020B0804020202020204" charset="-122"/>
                <a:sym typeface="+mn-ea"/>
              </a:rPr>
              <a:t>研究意义</a:t>
            </a:r>
          </a:p>
        </p:txBody>
      </p:sp>
      <p:sp>
        <p:nvSpPr>
          <p:cNvPr id="5" name="等腰三角形 4"/>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弧形 11"/>
          <p:cNvSpPr/>
          <p:nvPr/>
        </p:nvSpPr>
        <p:spPr>
          <a:xfrm>
            <a:off x="4558748" y="2060714"/>
            <a:ext cx="3074504" cy="3074504"/>
          </a:xfrm>
          <a:prstGeom prst="arc">
            <a:avLst>
              <a:gd name="adj1" fmla="val 18496986"/>
              <a:gd name="adj2" fmla="val 6259833"/>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0" name="弧形 29"/>
          <p:cNvSpPr/>
          <p:nvPr/>
        </p:nvSpPr>
        <p:spPr>
          <a:xfrm flipH="1">
            <a:off x="4558748" y="2060714"/>
            <a:ext cx="3074504" cy="3074504"/>
          </a:xfrm>
          <a:prstGeom prst="arc">
            <a:avLst>
              <a:gd name="adj1" fmla="val 14829670"/>
              <a:gd name="adj2" fmla="val 3644747"/>
            </a:avLst>
          </a:prstGeom>
          <a:ln w="12700">
            <a:solidFill>
              <a:schemeClr val="bg2"/>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椭圆 13"/>
          <p:cNvSpPr/>
          <p:nvPr/>
        </p:nvSpPr>
        <p:spPr>
          <a:xfrm>
            <a:off x="7398025" y="3300400"/>
            <a:ext cx="536713" cy="53671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4262233" y="3299709"/>
            <a:ext cx="536713" cy="53671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加号 14"/>
          <p:cNvSpPr/>
          <p:nvPr/>
        </p:nvSpPr>
        <p:spPr>
          <a:xfrm>
            <a:off x="7467598" y="3369338"/>
            <a:ext cx="397566" cy="397566"/>
          </a:xfrm>
          <a:prstGeom prst="mathPlus">
            <a:avLst>
              <a:gd name="adj1" fmla="val 81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加号 36"/>
          <p:cNvSpPr/>
          <p:nvPr/>
        </p:nvSpPr>
        <p:spPr>
          <a:xfrm>
            <a:off x="4331281" y="3369282"/>
            <a:ext cx="397566" cy="397566"/>
          </a:xfrm>
          <a:prstGeom prst="mathPlus">
            <a:avLst>
              <a:gd name="adj1" fmla="val 81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633702" y="1737548"/>
            <a:ext cx="2842592" cy="646331"/>
          </a:xfrm>
          <a:prstGeom prst="rect">
            <a:avLst/>
          </a:prstGeom>
          <a:noFill/>
        </p:spPr>
        <p:txBody>
          <a:bodyPr wrap="square" rtlCol="0">
            <a:spAutoFit/>
          </a:bodyPr>
          <a:lstStyle/>
          <a:p>
            <a:r>
              <a:rPr lang="zh-CN" altLang="en-US" sz="3600" dirty="0">
                <a:solidFill>
                  <a:srgbClr val="004EA2"/>
                </a:solidFill>
                <a:latin typeface="汉仪雅酷黑 75W" panose="020B0804020202020204" charset="-122"/>
                <a:ea typeface="汉仪雅酷黑 75W" panose="020B0804020202020204" charset="-122"/>
              </a:rPr>
              <a:t>理论意义</a:t>
            </a:r>
          </a:p>
        </p:txBody>
      </p:sp>
      <p:sp>
        <p:nvSpPr>
          <p:cNvPr id="44" name="文本框 43"/>
          <p:cNvSpPr txBox="1"/>
          <p:nvPr/>
        </p:nvSpPr>
        <p:spPr>
          <a:xfrm>
            <a:off x="633702" y="2733544"/>
            <a:ext cx="3544877" cy="1854739"/>
          </a:xfrm>
          <a:prstGeom prst="rect">
            <a:avLst/>
          </a:prstGeom>
          <a:noFill/>
        </p:spPr>
        <p:txBody>
          <a:bodyPr wrap="square" rtlCol="0">
            <a:spAutoFit/>
          </a:bodyPr>
          <a:lstStyle/>
          <a:p>
            <a:pPr>
              <a:lnSpc>
                <a:spcPct val="13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       通过开发</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简洁高效的管理系统</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助规范化管理，提升工作效率，提高活动的透明度和参与度</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大大减少人工管理中的误差，节省时间和精力</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7" name="图片 6" descr="学校logo pdf"/>
          <p:cNvPicPr>
            <a:picLocks noChangeAspect="1"/>
          </p:cNvPicPr>
          <p:nvPr>
            <p:custDataLst>
              <p:tags r:id="rId1"/>
            </p:custDataLst>
          </p:nvPr>
        </p:nvPicPr>
        <p:blipFill>
          <a:blip r:embed="rId3"/>
          <a:stretch>
            <a:fillRect/>
          </a:stretch>
        </p:blipFill>
        <p:spPr>
          <a:xfrm>
            <a:off x="4928870" y="2456815"/>
            <a:ext cx="2338705" cy="2338705"/>
          </a:xfrm>
          <a:prstGeom prst="rect">
            <a:avLst/>
          </a:prstGeom>
        </p:spPr>
      </p:pic>
      <p:pic>
        <p:nvPicPr>
          <p:cNvPr id="2" name="图片 1" descr="学校logo pdf"/>
          <p:cNvPicPr>
            <a:picLocks noChangeAspect="1"/>
          </p:cNvPicPr>
          <p:nvPr/>
        </p:nvPicPr>
        <p:blipFill>
          <a:blip r:embed="rId4"/>
          <a:stretch>
            <a:fillRect/>
          </a:stretch>
        </p:blipFill>
        <p:spPr>
          <a:xfrm>
            <a:off x="4928235" y="2456815"/>
            <a:ext cx="2340000" cy="2340000"/>
          </a:xfrm>
          <a:prstGeom prst="rect">
            <a:avLst/>
          </a:prstGeom>
        </p:spPr>
      </p:pic>
      <p:sp>
        <p:nvSpPr>
          <p:cNvPr id="4" name="文本框 3">
            <a:extLst>
              <a:ext uri="{FF2B5EF4-FFF2-40B4-BE49-F238E27FC236}">
                <a16:creationId xmlns:a16="http://schemas.microsoft.com/office/drawing/2014/main" id="{29EF88E5-92FC-C2A4-BEF9-2F424CE4C740}"/>
              </a:ext>
            </a:extLst>
          </p:cNvPr>
          <p:cNvSpPr txBox="1"/>
          <p:nvPr/>
        </p:nvSpPr>
        <p:spPr>
          <a:xfrm>
            <a:off x="8002739" y="2133649"/>
            <a:ext cx="2842592" cy="646331"/>
          </a:xfrm>
          <a:prstGeom prst="rect">
            <a:avLst/>
          </a:prstGeom>
          <a:noFill/>
        </p:spPr>
        <p:txBody>
          <a:bodyPr wrap="square" rtlCol="0">
            <a:spAutoFit/>
          </a:bodyPr>
          <a:lstStyle/>
          <a:p>
            <a:r>
              <a:rPr lang="zh-CN" altLang="en-US" sz="3600" dirty="0">
                <a:solidFill>
                  <a:srgbClr val="004EA2"/>
                </a:solidFill>
                <a:latin typeface="汉仪雅酷黑 75W" panose="020B0804020202020204" charset="-122"/>
                <a:ea typeface="汉仪雅酷黑 75W" panose="020B0804020202020204" charset="-122"/>
              </a:rPr>
              <a:t>实践意义</a:t>
            </a:r>
          </a:p>
        </p:txBody>
      </p:sp>
      <p:sp>
        <p:nvSpPr>
          <p:cNvPr id="9" name="文本框 8">
            <a:extLst>
              <a:ext uri="{FF2B5EF4-FFF2-40B4-BE49-F238E27FC236}">
                <a16:creationId xmlns:a16="http://schemas.microsoft.com/office/drawing/2014/main" id="{477886B9-AD65-0848-1BE5-B6AD6C410675}"/>
              </a:ext>
            </a:extLst>
          </p:cNvPr>
          <p:cNvSpPr txBox="1"/>
          <p:nvPr/>
        </p:nvSpPr>
        <p:spPr>
          <a:xfrm>
            <a:off x="8064528" y="2733544"/>
            <a:ext cx="3721860" cy="2935034"/>
          </a:xfrm>
          <a:prstGeom prst="rect">
            <a:avLst/>
          </a:prstGeom>
          <a:noFill/>
        </p:spPr>
        <p:txBody>
          <a:bodyPr wrap="square" rtlCol="0">
            <a:spAutoFit/>
          </a:bodyPr>
          <a:lstStyle/>
          <a:p>
            <a:pPr>
              <a:lnSpc>
                <a:spcPct val="13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一、</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同步地收集各项数据数据，针对性地对每个学生的情况进行分析，收集反馈，帮助更好地规划未来的各项目标</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二、</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让社团成员有更好的参与体验，使他们能更积极地投入到各项活动</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。从而</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推动校园文娱活动、促进学生的全面发展</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935357" y="3394456"/>
            <a:ext cx="6321287" cy="645160"/>
          </a:xfrm>
          <a:prstGeom prst="rect">
            <a:avLst/>
          </a:prstGeom>
          <a:noFill/>
        </p:spPr>
        <p:txBody>
          <a:bodyPr wrap="square" rtlCol="0">
            <a:spAutoFit/>
          </a:bodyPr>
          <a:lstStyle/>
          <a:p>
            <a:pPr algn="ctr"/>
            <a:r>
              <a:rPr lang="zh-CN" altLang="en-US" sz="3600" dirty="0">
                <a:solidFill>
                  <a:srgbClr val="004EA2"/>
                </a:solidFill>
                <a:latin typeface="汉仪雅酷黑 75W" panose="020B0804020202020204" charset="-122"/>
                <a:ea typeface="汉仪雅酷黑 75W" panose="020B0804020202020204" charset="-122"/>
              </a:rPr>
              <a:t>项目介绍</a:t>
            </a:r>
          </a:p>
        </p:txBody>
      </p:sp>
      <p:sp>
        <p:nvSpPr>
          <p:cNvPr id="3" name="文本框 2"/>
          <p:cNvSpPr txBox="1"/>
          <p:nvPr/>
        </p:nvSpPr>
        <p:spPr>
          <a:xfrm>
            <a:off x="-201885" y="4039616"/>
            <a:ext cx="9484654" cy="454933"/>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sym typeface="+mn-ea"/>
              </a:rPr>
              <a:t>                                                                          </a:t>
            </a:r>
            <a:r>
              <a:rPr lang="en-US" altLang="zh-CN" sz="2000" dirty="0">
                <a:solidFill>
                  <a:schemeClr val="tx1">
                    <a:lumMod val="75000"/>
                    <a:lumOff val="25000"/>
                  </a:schemeClr>
                </a:solidFill>
                <a:sym typeface="+mn-ea"/>
              </a:rPr>
              <a:t> Project introduction</a:t>
            </a:r>
          </a:p>
        </p:txBody>
      </p:sp>
      <p:sp>
        <p:nvSpPr>
          <p:cNvPr id="5" name="椭圆 4"/>
          <p:cNvSpPr/>
          <p:nvPr/>
        </p:nvSpPr>
        <p:spPr>
          <a:xfrm>
            <a:off x="5281587" y="1522733"/>
            <a:ext cx="1628826" cy="1628826"/>
          </a:xfrm>
          <a:prstGeom prst="ellipse">
            <a:avLst/>
          </a:prstGeom>
          <a:solidFill>
            <a:srgbClr val="004EA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281588" y="1742927"/>
            <a:ext cx="1628825" cy="1323439"/>
          </a:xfrm>
          <a:prstGeom prst="rect">
            <a:avLst/>
          </a:prstGeom>
          <a:noFill/>
        </p:spPr>
        <p:txBody>
          <a:bodyPr wrap="square" rtlCol="0">
            <a:spAutoFit/>
          </a:bodyPr>
          <a:lstStyle/>
          <a:p>
            <a:pPr algn="ctr"/>
            <a:r>
              <a:rPr lang="en-US" altLang="zh-CN" sz="8000">
                <a:solidFill>
                  <a:schemeClr val="bg1"/>
                </a:solidFill>
                <a:latin typeface="+mj-ea"/>
                <a:ea typeface="+mj-ea"/>
              </a:rPr>
              <a:t>02</a:t>
            </a:r>
            <a:endParaRPr lang="zh-CN" altLang="en-US" sz="8000">
              <a:solidFill>
                <a:schemeClr val="bg1"/>
              </a:solidFill>
              <a:latin typeface="+mj-ea"/>
              <a:ea typeface="+mj-ea"/>
            </a:endParaRP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8000" y="377413"/>
            <a:ext cx="2842592" cy="46037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实现框架</a:t>
            </a:r>
          </a:p>
        </p:txBody>
      </p:sp>
      <p:sp>
        <p:nvSpPr>
          <p:cNvPr id="5" name="等腰三角形 4"/>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1004895" y="1460875"/>
            <a:ext cx="5186624" cy="2938048"/>
          </a:xfrm>
          <a:prstGeom prst="rect">
            <a:avLst/>
          </a:prstGeom>
          <a:noFill/>
        </p:spPr>
        <p:txBody>
          <a:bodyPr wrap="square" rtlCol="0">
            <a:spAutoFit/>
          </a:bodyPr>
          <a:lstStyle/>
          <a:p>
            <a:pPr>
              <a:lnSpc>
                <a:spcPct val="130000"/>
              </a:lnSpc>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Spring </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是轻量级、开源的应用框架，主要用于开发企业级应用系统</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通过依赖注入，开发人员不需要自己手动去创建对象，通过配置或注解声明依赖，容器在运行时则会自动注入这些依赖，促进了松耦合和模块化设计。</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AOP(</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面向切面编程</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能够在不对代码进行改动的情况下，自动地在程序执行的过程中</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将</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功能汇入</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gn="just">
              <a:lnSpc>
                <a:spcPct val="130000"/>
              </a:lnSpc>
              <a:buFont typeface="Wingdings" panose="05000000000000000000" pitchFamily="2" charset="2"/>
              <a:buChar char="Ø"/>
            </a:pP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258DC163-DD6C-5ABD-4FA2-1A6C05798091}"/>
              </a:ext>
            </a:extLst>
          </p:cNvPr>
          <p:cNvSpPr txBox="1"/>
          <p:nvPr/>
        </p:nvSpPr>
        <p:spPr>
          <a:xfrm>
            <a:off x="1091020" y="1126192"/>
            <a:ext cx="6096000" cy="369332"/>
          </a:xfrm>
          <a:prstGeom prst="rect">
            <a:avLst/>
          </a:prstGeom>
          <a:noFill/>
        </p:spPr>
        <p:txBody>
          <a:bodyPr wrap="square">
            <a:spAutoFit/>
          </a:bodyPr>
          <a:lstStyle/>
          <a:p>
            <a:r>
              <a:rPr lang="en-US" altLang="zh-CN" dirty="0" err="1">
                <a:solidFill>
                  <a:srgbClr val="004EA2"/>
                </a:solidFill>
                <a:latin typeface="微软雅黑" panose="020B0503020204020204" pitchFamily="34" charset="-122"/>
                <a:ea typeface="微软雅黑" panose="020B0503020204020204" pitchFamily="34" charset="-122"/>
              </a:rPr>
              <a:t>SpringBoot</a:t>
            </a:r>
            <a:endParaRPr lang="zh-CN" altLang="en-US" dirty="0">
              <a:solidFill>
                <a:srgbClr val="004EA2"/>
              </a:solidFill>
              <a:latin typeface="微软雅黑" panose="020B0503020204020204" pitchFamily="34" charset="-122"/>
              <a:ea typeface="微软雅黑" panose="020B0503020204020204" pitchFamily="34" charset="-122"/>
            </a:endParaRPr>
          </a:p>
        </p:txBody>
      </p:sp>
      <p:sp>
        <p:nvSpPr>
          <p:cNvPr id="12" name="椭圆 11">
            <a:extLst>
              <a:ext uri="{FF2B5EF4-FFF2-40B4-BE49-F238E27FC236}">
                <a16:creationId xmlns:a16="http://schemas.microsoft.com/office/drawing/2014/main" id="{4B83CEDE-EB37-B69F-EC42-369419864948}"/>
              </a:ext>
            </a:extLst>
          </p:cNvPr>
          <p:cNvSpPr/>
          <p:nvPr/>
        </p:nvSpPr>
        <p:spPr>
          <a:xfrm>
            <a:off x="865924" y="1211466"/>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26B4581E-F565-67D5-837A-60C5D3A80F41}"/>
              </a:ext>
            </a:extLst>
          </p:cNvPr>
          <p:cNvSpPr/>
          <p:nvPr/>
        </p:nvSpPr>
        <p:spPr>
          <a:xfrm>
            <a:off x="892237" y="4199180"/>
            <a:ext cx="198783" cy="198783"/>
          </a:xfrm>
          <a:prstGeom prst="ellips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71FF86AE-E385-04B5-3122-9C68E11D0570}"/>
              </a:ext>
            </a:extLst>
          </p:cNvPr>
          <p:cNvSpPr txBox="1"/>
          <p:nvPr/>
        </p:nvSpPr>
        <p:spPr>
          <a:xfrm>
            <a:off x="1091020" y="4075190"/>
            <a:ext cx="6096000" cy="369332"/>
          </a:xfrm>
          <a:prstGeom prst="rect">
            <a:avLst/>
          </a:prstGeom>
          <a:noFill/>
        </p:spPr>
        <p:txBody>
          <a:bodyPr wrap="square">
            <a:spAutoFit/>
          </a:bodyPr>
          <a:lstStyle/>
          <a:p>
            <a:r>
              <a:rPr lang="en-US" altLang="zh-CN" dirty="0">
                <a:solidFill>
                  <a:srgbClr val="004EA2"/>
                </a:solidFill>
                <a:latin typeface="微软雅黑" panose="020B0503020204020204" pitchFamily="34" charset="-122"/>
                <a:ea typeface="微软雅黑" panose="020B0503020204020204" pitchFamily="34" charset="-122"/>
              </a:rPr>
              <a:t>Vue.js</a:t>
            </a:r>
            <a:endParaRPr lang="zh-CN" altLang="en-US" dirty="0">
              <a:solidFill>
                <a:srgbClr val="004EA2"/>
              </a:solidFill>
              <a:latin typeface="微软雅黑" panose="020B0503020204020204" pitchFamily="34" charset="-122"/>
              <a:ea typeface="微软雅黑" panose="020B0503020204020204" pitchFamily="34" charset="-122"/>
            </a:endParaRPr>
          </a:p>
        </p:txBody>
      </p:sp>
      <p:sp>
        <p:nvSpPr>
          <p:cNvPr id="21" name="文本框 20">
            <a:extLst>
              <a:ext uri="{FF2B5EF4-FFF2-40B4-BE49-F238E27FC236}">
                <a16:creationId xmlns:a16="http://schemas.microsoft.com/office/drawing/2014/main" id="{60ADBBDB-B031-A807-C65F-627C4EC42C22}"/>
              </a:ext>
            </a:extLst>
          </p:cNvPr>
          <p:cNvSpPr txBox="1"/>
          <p:nvPr/>
        </p:nvSpPr>
        <p:spPr>
          <a:xfrm>
            <a:off x="1064707" y="4385123"/>
            <a:ext cx="5186624" cy="1137556"/>
          </a:xfrm>
          <a:prstGeom prst="rect">
            <a:avLst/>
          </a:prstGeom>
          <a:noFill/>
        </p:spPr>
        <p:txBody>
          <a:bodyPr wrap="square">
            <a:spAutoFit/>
          </a:bodyPr>
          <a:lstStyle/>
          <a:p>
            <a:pPr>
              <a:lnSpc>
                <a:spcPct val="130000"/>
              </a:lnSpc>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Vue.js</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属于是轻量级的一款前端框架，它是采用的渐进式的设计理念</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核心功能是对应用的组件化开发和对数据的绑定式响应</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，从而简化开发</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4C7BB6B7-56F2-1B84-1180-18B4313B6B81}"/>
              </a:ext>
            </a:extLst>
          </p:cNvPr>
          <p:cNvPicPr>
            <a:picLocks noChangeAspect="1"/>
          </p:cNvPicPr>
          <p:nvPr/>
        </p:nvPicPr>
        <p:blipFill>
          <a:blip r:embed="rId2"/>
          <a:stretch>
            <a:fillRect/>
          </a:stretch>
        </p:blipFill>
        <p:spPr>
          <a:xfrm>
            <a:off x="6624655" y="1410249"/>
            <a:ext cx="5013163" cy="2076882"/>
          </a:xfrm>
          <a:prstGeom prst="rect">
            <a:avLst/>
          </a:prstGeom>
        </p:spPr>
      </p:pic>
      <p:pic>
        <p:nvPicPr>
          <p:cNvPr id="4" name="图片 3">
            <a:extLst>
              <a:ext uri="{FF2B5EF4-FFF2-40B4-BE49-F238E27FC236}">
                <a16:creationId xmlns:a16="http://schemas.microsoft.com/office/drawing/2014/main" id="{5D848751-8B2D-DC40-5671-1EFA18AF10C3}"/>
              </a:ext>
            </a:extLst>
          </p:cNvPr>
          <p:cNvPicPr>
            <a:picLocks noChangeAspect="1"/>
          </p:cNvPicPr>
          <p:nvPr/>
        </p:nvPicPr>
        <p:blipFill>
          <a:blip r:embed="rId3"/>
          <a:stretch>
            <a:fillRect/>
          </a:stretch>
        </p:blipFill>
        <p:spPr>
          <a:xfrm>
            <a:off x="6757081" y="3636838"/>
            <a:ext cx="4748310" cy="2094970"/>
          </a:xfrm>
          <a:prstGeom prst="rect">
            <a:avLst/>
          </a:prstGeom>
        </p:spPr>
      </p:pic>
    </p:spTree>
    <p:extLst>
      <p:ext uri="{BB962C8B-B14F-4D97-AF65-F5344CB8AC3E}">
        <p14:creationId xmlns:p14="http://schemas.microsoft.com/office/powerpoint/2010/main" val="2847372270"/>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1">
            <a:extLst>
              <a:ext uri="{FF2B5EF4-FFF2-40B4-BE49-F238E27FC236}">
                <a16:creationId xmlns:a16="http://schemas.microsoft.com/office/drawing/2014/main" id="{7B67BEB2-0B72-8EEF-1C60-747AD22AA6B2}"/>
              </a:ext>
            </a:extLst>
          </p:cNvPr>
          <p:cNvSpPr/>
          <p:nvPr/>
        </p:nvSpPr>
        <p:spPr>
          <a:xfrm>
            <a:off x="1078009" y="1749026"/>
            <a:ext cx="4024035" cy="4395518"/>
          </a:xfrm>
          <a:prstGeom prst="roundRect">
            <a:avLst>
              <a:gd name="adj" fmla="val 5509"/>
            </a:avLst>
          </a:prstGeom>
          <a:ln w="635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376527" y="377413"/>
            <a:ext cx="2842592" cy="460375"/>
          </a:xfrm>
          <a:prstGeom prst="rect">
            <a:avLst/>
          </a:prstGeom>
          <a:noFill/>
        </p:spPr>
        <p:txBody>
          <a:bodyPr wrap="square" rtlCol="0">
            <a:spAutoFit/>
          </a:bodyPr>
          <a:lstStyle/>
          <a:p>
            <a:pPr algn="ctr"/>
            <a:r>
              <a:rPr lang="zh-CN" altLang="en-US" sz="2400" dirty="0">
                <a:solidFill>
                  <a:srgbClr val="004EA2"/>
                </a:solidFill>
                <a:latin typeface="汉仪雅酷黑 75W" panose="020B0804020202020204" charset="-122"/>
                <a:ea typeface="汉仪雅酷黑 75W" panose="020B0804020202020204" charset="-122"/>
                <a:sym typeface="+mn-ea"/>
              </a:rPr>
              <a:t>项目介绍</a:t>
            </a:r>
          </a:p>
        </p:txBody>
      </p:sp>
      <p:sp>
        <p:nvSpPr>
          <p:cNvPr id="5" name="等腰三角形 4"/>
          <p:cNvSpPr/>
          <p:nvPr/>
        </p:nvSpPr>
        <p:spPr>
          <a:xfrm rot="5400000">
            <a:off x="174059" y="468886"/>
            <a:ext cx="461665" cy="397987"/>
          </a:xfrm>
          <a:prstGeom prst="triangle">
            <a:avLst/>
          </a:pr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336262" y="2905279"/>
            <a:ext cx="1045466" cy="1090246"/>
            <a:chOff x="6002269" y="1559360"/>
            <a:chExt cx="3665362" cy="3666007"/>
          </a:xfrm>
          <a:solidFill>
            <a:srgbClr val="004EA2"/>
          </a:solidFill>
        </p:grpSpPr>
        <p:grpSp>
          <p:nvGrpSpPr>
            <p:cNvPr id="16" name="组合 15"/>
            <p:cNvGrpSpPr/>
            <p:nvPr/>
          </p:nvGrpSpPr>
          <p:grpSpPr>
            <a:xfrm>
              <a:off x="6655154" y="1559360"/>
              <a:ext cx="3012477" cy="3666007"/>
              <a:chOff x="6655154" y="1559360"/>
              <a:chExt cx="3012477" cy="3666007"/>
            </a:xfrm>
            <a:grpFill/>
          </p:grpSpPr>
          <p:sp>
            <p:nvSpPr>
              <p:cNvPr id="20" name="Freeform 7"/>
              <p:cNvSpPr/>
              <p:nvPr/>
            </p:nvSpPr>
            <p:spPr bwMode="auto">
              <a:xfrm rot="18900000">
                <a:off x="7266201" y="1559360"/>
                <a:ext cx="1746988" cy="1746988"/>
              </a:xfrm>
              <a:custGeom>
                <a:avLst/>
                <a:gdLst>
                  <a:gd name="T0" fmla="*/ 720 w 720"/>
                  <a:gd name="T1" fmla="*/ 275 h 720"/>
                  <a:gd name="T2" fmla="*/ 643 w 720"/>
                  <a:gd name="T3" fmla="*/ 352 h 720"/>
                  <a:gd name="T4" fmla="*/ 643 w 720"/>
                  <a:gd name="T5" fmla="*/ 352 h 720"/>
                  <a:gd name="T6" fmla="*/ 603 w 720"/>
                  <a:gd name="T7" fmla="*/ 336 h 720"/>
                  <a:gd name="T8" fmla="*/ 569 w 720"/>
                  <a:gd name="T9" fmla="*/ 313 h 720"/>
                  <a:gd name="T10" fmla="*/ 543 w 720"/>
                  <a:gd name="T11" fmla="*/ 356 h 720"/>
                  <a:gd name="T12" fmla="*/ 542 w 720"/>
                  <a:gd name="T13" fmla="*/ 365 h 720"/>
                  <a:gd name="T14" fmla="*/ 542 w 720"/>
                  <a:gd name="T15" fmla="*/ 542 h 720"/>
                  <a:gd name="T16" fmla="*/ 542 w 720"/>
                  <a:gd name="T17" fmla="*/ 542 h 720"/>
                  <a:gd name="T18" fmla="*/ 356 w 720"/>
                  <a:gd name="T19" fmla="*/ 542 h 720"/>
                  <a:gd name="T20" fmla="*/ 345 w 720"/>
                  <a:gd name="T21" fmla="*/ 543 h 720"/>
                  <a:gd name="T22" fmla="*/ 296 w 720"/>
                  <a:gd name="T23" fmla="*/ 572 h 720"/>
                  <a:gd name="T24" fmla="*/ 314 w 720"/>
                  <a:gd name="T25" fmla="*/ 610 h 720"/>
                  <a:gd name="T26" fmla="*/ 320 w 720"/>
                  <a:gd name="T27" fmla="*/ 617 h 720"/>
                  <a:gd name="T28" fmla="*/ 335 w 720"/>
                  <a:gd name="T29" fmla="*/ 652 h 720"/>
                  <a:gd name="T30" fmla="*/ 266 w 720"/>
                  <a:gd name="T31" fmla="*/ 720 h 720"/>
                  <a:gd name="T32" fmla="*/ 198 w 720"/>
                  <a:gd name="T33" fmla="*/ 652 h 720"/>
                  <a:gd name="T34" fmla="*/ 198 w 720"/>
                  <a:gd name="T35" fmla="*/ 652 h 720"/>
                  <a:gd name="T36" fmla="*/ 212 w 720"/>
                  <a:gd name="T37" fmla="*/ 617 h 720"/>
                  <a:gd name="T38" fmla="*/ 219 w 720"/>
                  <a:gd name="T39" fmla="*/ 610 h 720"/>
                  <a:gd name="T40" fmla="*/ 237 w 720"/>
                  <a:gd name="T41" fmla="*/ 572 h 720"/>
                  <a:gd name="T42" fmla="*/ 187 w 720"/>
                  <a:gd name="T43" fmla="*/ 543 h 720"/>
                  <a:gd name="T44" fmla="*/ 177 w 720"/>
                  <a:gd name="T45" fmla="*/ 542 h 720"/>
                  <a:gd name="T46" fmla="*/ 0 w 720"/>
                  <a:gd name="T47" fmla="*/ 542 h 720"/>
                  <a:gd name="T48" fmla="*/ 0 w 720"/>
                  <a:gd name="T49" fmla="*/ 365 h 720"/>
                  <a:gd name="T50" fmla="*/ 1 w 720"/>
                  <a:gd name="T51" fmla="*/ 358 h 720"/>
                  <a:gd name="T52" fmla="*/ 19 w 720"/>
                  <a:gd name="T53" fmla="*/ 321 h 720"/>
                  <a:gd name="T54" fmla="*/ 40 w 720"/>
                  <a:gd name="T55" fmla="*/ 335 h 720"/>
                  <a:gd name="T56" fmla="*/ 47 w 720"/>
                  <a:gd name="T57" fmla="*/ 342 h 720"/>
                  <a:gd name="T58" fmla="*/ 92 w 720"/>
                  <a:gd name="T59" fmla="*/ 360 h 720"/>
                  <a:gd name="T60" fmla="*/ 93 w 720"/>
                  <a:gd name="T61" fmla="*/ 360 h 720"/>
                  <a:gd name="T62" fmla="*/ 178 w 720"/>
                  <a:gd name="T63" fmla="*/ 275 h 720"/>
                  <a:gd name="T64" fmla="*/ 93 w 720"/>
                  <a:gd name="T65" fmla="*/ 190 h 720"/>
                  <a:gd name="T66" fmla="*/ 92 w 720"/>
                  <a:gd name="T67" fmla="*/ 190 h 720"/>
                  <a:gd name="T68" fmla="*/ 47 w 720"/>
                  <a:gd name="T69" fmla="*/ 209 h 720"/>
                  <a:gd name="T70" fmla="*/ 40 w 720"/>
                  <a:gd name="T71" fmla="*/ 215 h 720"/>
                  <a:gd name="T72" fmla="*/ 19 w 720"/>
                  <a:gd name="T73" fmla="*/ 230 h 720"/>
                  <a:gd name="T74" fmla="*/ 1 w 720"/>
                  <a:gd name="T75" fmla="*/ 193 h 720"/>
                  <a:gd name="T76" fmla="*/ 0 w 720"/>
                  <a:gd name="T77" fmla="*/ 186 h 720"/>
                  <a:gd name="T78" fmla="*/ 0 w 720"/>
                  <a:gd name="T79" fmla="*/ 0 h 720"/>
                  <a:gd name="T80" fmla="*/ 177 w 720"/>
                  <a:gd name="T81" fmla="*/ 0 h 720"/>
                  <a:gd name="T82" fmla="*/ 186 w 720"/>
                  <a:gd name="T83" fmla="*/ 1 h 720"/>
                  <a:gd name="T84" fmla="*/ 206 w 720"/>
                  <a:gd name="T85" fmla="*/ 61 h 720"/>
                  <a:gd name="T86" fmla="*/ 190 w 720"/>
                  <a:gd name="T87" fmla="*/ 102 h 720"/>
                  <a:gd name="T88" fmla="*/ 266 w 720"/>
                  <a:gd name="T89" fmla="*/ 179 h 720"/>
                  <a:gd name="T90" fmla="*/ 343 w 720"/>
                  <a:gd name="T91" fmla="*/ 102 h 720"/>
                  <a:gd name="T92" fmla="*/ 327 w 720"/>
                  <a:gd name="T93" fmla="*/ 61 h 720"/>
                  <a:gd name="T94" fmla="*/ 347 w 720"/>
                  <a:gd name="T95" fmla="*/ 1 h 720"/>
                  <a:gd name="T96" fmla="*/ 356 w 720"/>
                  <a:gd name="T97" fmla="*/ 0 h 720"/>
                  <a:gd name="T98" fmla="*/ 542 w 720"/>
                  <a:gd name="T99" fmla="*/ 0 h 720"/>
                  <a:gd name="T100" fmla="*/ 542 w 720"/>
                  <a:gd name="T101" fmla="*/ 186 h 720"/>
                  <a:gd name="T102" fmla="*/ 543 w 720"/>
                  <a:gd name="T103" fmla="*/ 194 h 720"/>
                  <a:gd name="T104" fmla="*/ 569 w 720"/>
                  <a:gd name="T105" fmla="*/ 238 h 720"/>
                  <a:gd name="T106" fmla="*/ 603 w 720"/>
                  <a:gd name="T107" fmla="*/ 215 h 720"/>
                  <a:gd name="T108" fmla="*/ 642 w 720"/>
                  <a:gd name="T109" fmla="*/ 199 h 720"/>
                  <a:gd name="T110" fmla="*/ 643 w 720"/>
                  <a:gd name="T111" fmla="*/ 199 h 720"/>
                  <a:gd name="T112" fmla="*/ 720 w 720"/>
                  <a:gd name="T113" fmla="*/ 275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0" h="720">
                    <a:moveTo>
                      <a:pt x="720" y="275"/>
                    </a:moveTo>
                    <a:cubicBezTo>
                      <a:pt x="720" y="318"/>
                      <a:pt x="686" y="352"/>
                      <a:pt x="643" y="352"/>
                    </a:cubicBezTo>
                    <a:cubicBezTo>
                      <a:pt x="643" y="352"/>
                      <a:pt x="643" y="352"/>
                      <a:pt x="643" y="352"/>
                    </a:cubicBezTo>
                    <a:cubicBezTo>
                      <a:pt x="639" y="352"/>
                      <a:pt x="621" y="351"/>
                      <a:pt x="603" y="336"/>
                    </a:cubicBezTo>
                    <a:cubicBezTo>
                      <a:pt x="592" y="327"/>
                      <a:pt x="580" y="313"/>
                      <a:pt x="569" y="313"/>
                    </a:cubicBezTo>
                    <a:cubicBezTo>
                      <a:pt x="559" y="313"/>
                      <a:pt x="550" y="323"/>
                      <a:pt x="543" y="356"/>
                    </a:cubicBezTo>
                    <a:cubicBezTo>
                      <a:pt x="542" y="359"/>
                      <a:pt x="542" y="362"/>
                      <a:pt x="542" y="365"/>
                    </a:cubicBezTo>
                    <a:cubicBezTo>
                      <a:pt x="542" y="542"/>
                      <a:pt x="542" y="542"/>
                      <a:pt x="542" y="542"/>
                    </a:cubicBezTo>
                    <a:cubicBezTo>
                      <a:pt x="542" y="542"/>
                      <a:pt x="542" y="542"/>
                      <a:pt x="542" y="542"/>
                    </a:cubicBezTo>
                    <a:cubicBezTo>
                      <a:pt x="356" y="542"/>
                      <a:pt x="356" y="542"/>
                      <a:pt x="356" y="542"/>
                    </a:cubicBezTo>
                    <a:cubicBezTo>
                      <a:pt x="352" y="542"/>
                      <a:pt x="349" y="543"/>
                      <a:pt x="345" y="543"/>
                    </a:cubicBezTo>
                    <a:cubicBezTo>
                      <a:pt x="315" y="550"/>
                      <a:pt x="300" y="559"/>
                      <a:pt x="296" y="572"/>
                    </a:cubicBezTo>
                    <a:cubicBezTo>
                      <a:pt x="292" y="586"/>
                      <a:pt x="304" y="599"/>
                      <a:pt x="314" y="610"/>
                    </a:cubicBezTo>
                    <a:cubicBezTo>
                      <a:pt x="316" y="613"/>
                      <a:pt x="318" y="615"/>
                      <a:pt x="320" y="617"/>
                    </a:cubicBezTo>
                    <a:cubicBezTo>
                      <a:pt x="335" y="634"/>
                      <a:pt x="335" y="651"/>
                      <a:pt x="335" y="652"/>
                    </a:cubicBezTo>
                    <a:cubicBezTo>
                      <a:pt x="335" y="690"/>
                      <a:pt x="304" y="720"/>
                      <a:pt x="266" y="720"/>
                    </a:cubicBezTo>
                    <a:cubicBezTo>
                      <a:pt x="229" y="720"/>
                      <a:pt x="198" y="690"/>
                      <a:pt x="198" y="652"/>
                    </a:cubicBezTo>
                    <a:cubicBezTo>
                      <a:pt x="198" y="652"/>
                      <a:pt x="198" y="652"/>
                      <a:pt x="198" y="652"/>
                    </a:cubicBezTo>
                    <a:cubicBezTo>
                      <a:pt x="198" y="651"/>
                      <a:pt x="197" y="634"/>
                      <a:pt x="212" y="617"/>
                    </a:cubicBezTo>
                    <a:cubicBezTo>
                      <a:pt x="214" y="615"/>
                      <a:pt x="216" y="613"/>
                      <a:pt x="219" y="610"/>
                    </a:cubicBezTo>
                    <a:cubicBezTo>
                      <a:pt x="229" y="599"/>
                      <a:pt x="241" y="586"/>
                      <a:pt x="237" y="572"/>
                    </a:cubicBezTo>
                    <a:cubicBezTo>
                      <a:pt x="233" y="559"/>
                      <a:pt x="217" y="550"/>
                      <a:pt x="187" y="543"/>
                    </a:cubicBezTo>
                    <a:cubicBezTo>
                      <a:pt x="184" y="543"/>
                      <a:pt x="180" y="542"/>
                      <a:pt x="177" y="542"/>
                    </a:cubicBezTo>
                    <a:cubicBezTo>
                      <a:pt x="0" y="542"/>
                      <a:pt x="0" y="542"/>
                      <a:pt x="0" y="542"/>
                    </a:cubicBezTo>
                    <a:cubicBezTo>
                      <a:pt x="0" y="365"/>
                      <a:pt x="0" y="365"/>
                      <a:pt x="0" y="365"/>
                    </a:cubicBezTo>
                    <a:cubicBezTo>
                      <a:pt x="0" y="363"/>
                      <a:pt x="0" y="360"/>
                      <a:pt x="1" y="358"/>
                    </a:cubicBezTo>
                    <a:cubicBezTo>
                      <a:pt x="8" y="324"/>
                      <a:pt x="17" y="321"/>
                      <a:pt x="19" y="321"/>
                    </a:cubicBezTo>
                    <a:cubicBezTo>
                      <a:pt x="24" y="321"/>
                      <a:pt x="33" y="329"/>
                      <a:pt x="40" y="335"/>
                    </a:cubicBezTo>
                    <a:cubicBezTo>
                      <a:pt x="42" y="338"/>
                      <a:pt x="45" y="340"/>
                      <a:pt x="47" y="342"/>
                    </a:cubicBezTo>
                    <a:cubicBezTo>
                      <a:pt x="67" y="359"/>
                      <a:pt x="87" y="360"/>
                      <a:pt x="92" y="360"/>
                    </a:cubicBezTo>
                    <a:cubicBezTo>
                      <a:pt x="93" y="360"/>
                      <a:pt x="93" y="360"/>
                      <a:pt x="93" y="360"/>
                    </a:cubicBezTo>
                    <a:cubicBezTo>
                      <a:pt x="140" y="360"/>
                      <a:pt x="178" y="322"/>
                      <a:pt x="178" y="275"/>
                    </a:cubicBezTo>
                    <a:cubicBezTo>
                      <a:pt x="178" y="229"/>
                      <a:pt x="140" y="190"/>
                      <a:pt x="93" y="190"/>
                    </a:cubicBezTo>
                    <a:cubicBezTo>
                      <a:pt x="92" y="190"/>
                      <a:pt x="92" y="190"/>
                      <a:pt x="92" y="190"/>
                    </a:cubicBezTo>
                    <a:cubicBezTo>
                      <a:pt x="87" y="190"/>
                      <a:pt x="67" y="192"/>
                      <a:pt x="47" y="209"/>
                    </a:cubicBezTo>
                    <a:cubicBezTo>
                      <a:pt x="45" y="211"/>
                      <a:pt x="42" y="213"/>
                      <a:pt x="40" y="215"/>
                    </a:cubicBezTo>
                    <a:cubicBezTo>
                      <a:pt x="33" y="222"/>
                      <a:pt x="24" y="230"/>
                      <a:pt x="19" y="230"/>
                    </a:cubicBezTo>
                    <a:cubicBezTo>
                      <a:pt x="17" y="230"/>
                      <a:pt x="8" y="227"/>
                      <a:pt x="1" y="193"/>
                    </a:cubicBezTo>
                    <a:cubicBezTo>
                      <a:pt x="0" y="190"/>
                      <a:pt x="0" y="188"/>
                      <a:pt x="0" y="186"/>
                    </a:cubicBezTo>
                    <a:cubicBezTo>
                      <a:pt x="0" y="0"/>
                      <a:pt x="0" y="0"/>
                      <a:pt x="0" y="0"/>
                    </a:cubicBezTo>
                    <a:cubicBezTo>
                      <a:pt x="177" y="0"/>
                      <a:pt x="177" y="0"/>
                      <a:pt x="177" y="0"/>
                    </a:cubicBezTo>
                    <a:cubicBezTo>
                      <a:pt x="180" y="0"/>
                      <a:pt x="183" y="1"/>
                      <a:pt x="186" y="1"/>
                    </a:cubicBezTo>
                    <a:cubicBezTo>
                      <a:pt x="257" y="18"/>
                      <a:pt x="223" y="42"/>
                      <a:pt x="206" y="61"/>
                    </a:cubicBezTo>
                    <a:cubicBezTo>
                      <a:pt x="189" y="82"/>
                      <a:pt x="190" y="102"/>
                      <a:pt x="190" y="102"/>
                    </a:cubicBezTo>
                    <a:cubicBezTo>
                      <a:pt x="190" y="144"/>
                      <a:pt x="224" y="179"/>
                      <a:pt x="266" y="179"/>
                    </a:cubicBezTo>
                    <a:cubicBezTo>
                      <a:pt x="309" y="179"/>
                      <a:pt x="343" y="144"/>
                      <a:pt x="343" y="102"/>
                    </a:cubicBezTo>
                    <a:cubicBezTo>
                      <a:pt x="343" y="102"/>
                      <a:pt x="344" y="82"/>
                      <a:pt x="327" y="61"/>
                    </a:cubicBezTo>
                    <a:cubicBezTo>
                      <a:pt x="310" y="42"/>
                      <a:pt x="276" y="18"/>
                      <a:pt x="347" y="1"/>
                    </a:cubicBezTo>
                    <a:cubicBezTo>
                      <a:pt x="350" y="1"/>
                      <a:pt x="353" y="0"/>
                      <a:pt x="356" y="0"/>
                    </a:cubicBezTo>
                    <a:cubicBezTo>
                      <a:pt x="542" y="0"/>
                      <a:pt x="542" y="0"/>
                      <a:pt x="542" y="0"/>
                    </a:cubicBezTo>
                    <a:cubicBezTo>
                      <a:pt x="542" y="186"/>
                      <a:pt x="542" y="186"/>
                      <a:pt x="542" y="186"/>
                    </a:cubicBezTo>
                    <a:cubicBezTo>
                      <a:pt x="542" y="189"/>
                      <a:pt x="542" y="192"/>
                      <a:pt x="543" y="194"/>
                    </a:cubicBezTo>
                    <a:cubicBezTo>
                      <a:pt x="550" y="228"/>
                      <a:pt x="559" y="238"/>
                      <a:pt x="569" y="238"/>
                    </a:cubicBezTo>
                    <a:cubicBezTo>
                      <a:pt x="580" y="238"/>
                      <a:pt x="592" y="224"/>
                      <a:pt x="603" y="215"/>
                    </a:cubicBezTo>
                    <a:cubicBezTo>
                      <a:pt x="620" y="200"/>
                      <a:pt x="638" y="199"/>
                      <a:pt x="642" y="199"/>
                    </a:cubicBezTo>
                    <a:cubicBezTo>
                      <a:pt x="643" y="199"/>
                      <a:pt x="643" y="199"/>
                      <a:pt x="643" y="199"/>
                    </a:cubicBezTo>
                    <a:cubicBezTo>
                      <a:pt x="686" y="199"/>
                      <a:pt x="720" y="233"/>
                      <a:pt x="720" y="2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solidFill>
                    <a:schemeClr val="lt1"/>
                  </a:solidFill>
                  <a:latin typeface="微软雅黑" panose="020B0503020204020204" charset="-122"/>
                </a:endParaRPr>
              </a:p>
            </p:txBody>
          </p:sp>
          <p:sp>
            <p:nvSpPr>
              <p:cNvPr id="21" name="Freeform 6"/>
              <p:cNvSpPr/>
              <p:nvPr/>
            </p:nvSpPr>
            <p:spPr bwMode="auto">
              <a:xfrm rot="18900000">
                <a:off x="7917530" y="2824392"/>
                <a:ext cx="1750101" cy="1746988"/>
              </a:xfrm>
              <a:custGeom>
                <a:avLst/>
                <a:gdLst>
                  <a:gd name="T0" fmla="*/ 720 w 721"/>
                  <a:gd name="T1" fmla="*/ 356 h 720"/>
                  <a:gd name="T2" fmla="*/ 721 w 721"/>
                  <a:gd name="T3" fmla="*/ 542 h 720"/>
                  <a:gd name="T4" fmla="*/ 535 w 721"/>
                  <a:gd name="T5" fmla="*/ 542 h 720"/>
                  <a:gd name="T6" fmla="*/ 526 w 721"/>
                  <a:gd name="T7" fmla="*/ 543 h 720"/>
                  <a:gd name="T8" fmla="*/ 506 w 721"/>
                  <a:gd name="T9" fmla="*/ 603 h 720"/>
                  <a:gd name="T10" fmla="*/ 522 w 721"/>
                  <a:gd name="T11" fmla="*/ 643 h 720"/>
                  <a:gd name="T12" fmla="*/ 445 w 721"/>
                  <a:gd name="T13" fmla="*/ 720 h 720"/>
                  <a:gd name="T14" fmla="*/ 369 w 721"/>
                  <a:gd name="T15" fmla="*/ 643 h 720"/>
                  <a:gd name="T16" fmla="*/ 385 w 721"/>
                  <a:gd name="T17" fmla="*/ 603 h 720"/>
                  <a:gd name="T18" fmla="*/ 365 w 721"/>
                  <a:gd name="T19" fmla="*/ 543 h 720"/>
                  <a:gd name="T20" fmla="*/ 356 w 721"/>
                  <a:gd name="T21" fmla="*/ 542 h 720"/>
                  <a:gd name="T22" fmla="*/ 179 w 721"/>
                  <a:gd name="T23" fmla="*/ 542 h 720"/>
                  <a:gd name="T24" fmla="*/ 179 w 721"/>
                  <a:gd name="T25" fmla="*/ 356 h 720"/>
                  <a:gd name="T26" fmla="*/ 177 w 721"/>
                  <a:gd name="T27" fmla="*/ 346 h 720"/>
                  <a:gd name="T28" fmla="*/ 143 w 721"/>
                  <a:gd name="T29" fmla="*/ 296 h 720"/>
                  <a:gd name="T30" fmla="*/ 110 w 721"/>
                  <a:gd name="T31" fmla="*/ 314 h 720"/>
                  <a:gd name="T32" fmla="*/ 104 w 721"/>
                  <a:gd name="T33" fmla="*/ 321 h 720"/>
                  <a:gd name="T34" fmla="*/ 69 w 721"/>
                  <a:gd name="T35" fmla="*/ 335 h 720"/>
                  <a:gd name="T36" fmla="*/ 68 w 721"/>
                  <a:gd name="T37" fmla="*/ 335 h 720"/>
                  <a:gd name="T38" fmla="*/ 0 w 721"/>
                  <a:gd name="T39" fmla="*/ 267 h 720"/>
                  <a:gd name="T40" fmla="*/ 68 w 721"/>
                  <a:gd name="T41" fmla="*/ 198 h 720"/>
                  <a:gd name="T42" fmla="*/ 69 w 721"/>
                  <a:gd name="T43" fmla="*/ 198 h 720"/>
                  <a:gd name="T44" fmla="*/ 82 w 721"/>
                  <a:gd name="T45" fmla="*/ 200 h 720"/>
                  <a:gd name="T46" fmla="*/ 104 w 721"/>
                  <a:gd name="T47" fmla="*/ 213 h 720"/>
                  <a:gd name="T48" fmla="*/ 110 w 721"/>
                  <a:gd name="T49" fmla="*/ 219 h 720"/>
                  <a:gd name="T50" fmla="*/ 143 w 721"/>
                  <a:gd name="T51" fmla="*/ 238 h 720"/>
                  <a:gd name="T52" fmla="*/ 177 w 721"/>
                  <a:gd name="T53" fmla="*/ 188 h 720"/>
                  <a:gd name="T54" fmla="*/ 179 w 721"/>
                  <a:gd name="T55" fmla="*/ 177 h 720"/>
                  <a:gd name="T56" fmla="*/ 179 w 721"/>
                  <a:gd name="T57" fmla="*/ 0 h 720"/>
                  <a:gd name="T58" fmla="*/ 179 w 721"/>
                  <a:gd name="T59" fmla="*/ 0 h 720"/>
                  <a:gd name="T60" fmla="*/ 179 w 721"/>
                  <a:gd name="T61" fmla="*/ 0 h 720"/>
                  <a:gd name="T62" fmla="*/ 356 w 721"/>
                  <a:gd name="T63" fmla="*/ 0 h 720"/>
                  <a:gd name="T64" fmla="*/ 363 w 721"/>
                  <a:gd name="T65" fmla="*/ 1 h 720"/>
                  <a:gd name="T66" fmla="*/ 400 w 721"/>
                  <a:gd name="T67" fmla="*/ 18 h 720"/>
                  <a:gd name="T68" fmla="*/ 386 w 721"/>
                  <a:gd name="T69" fmla="*/ 40 h 720"/>
                  <a:gd name="T70" fmla="*/ 379 w 721"/>
                  <a:gd name="T71" fmla="*/ 47 h 720"/>
                  <a:gd name="T72" fmla="*/ 360 w 721"/>
                  <a:gd name="T73" fmla="*/ 93 h 720"/>
                  <a:gd name="T74" fmla="*/ 445 w 721"/>
                  <a:gd name="T75" fmla="*/ 178 h 720"/>
                  <a:gd name="T76" fmla="*/ 530 w 721"/>
                  <a:gd name="T77" fmla="*/ 93 h 720"/>
                  <a:gd name="T78" fmla="*/ 512 w 721"/>
                  <a:gd name="T79" fmla="*/ 47 h 720"/>
                  <a:gd name="T80" fmla="*/ 505 w 721"/>
                  <a:gd name="T81" fmla="*/ 40 h 720"/>
                  <a:gd name="T82" fmla="*/ 491 w 721"/>
                  <a:gd name="T83" fmla="*/ 18 h 720"/>
                  <a:gd name="T84" fmla="*/ 528 w 721"/>
                  <a:gd name="T85" fmla="*/ 1 h 720"/>
                  <a:gd name="T86" fmla="*/ 535 w 721"/>
                  <a:gd name="T87" fmla="*/ 0 h 720"/>
                  <a:gd name="T88" fmla="*/ 721 w 721"/>
                  <a:gd name="T89" fmla="*/ 0 h 720"/>
                  <a:gd name="T90" fmla="*/ 720 w 721"/>
                  <a:gd name="T91" fmla="*/ 177 h 720"/>
                  <a:gd name="T92" fmla="*/ 719 w 721"/>
                  <a:gd name="T93" fmla="*/ 186 h 720"/>
                  <a:gd name="T94" fmla="*/ 693 w 721"/>
                  <a:gd name="T95" fmla="*/ 229 h 720"/>
                  <a:gd name="T96" fmla="*/ 659 w 721"/>
                  <a:gd name="T97" fmla="*/ 206 h 720"/>
                  <a:gd name="T98" fmla="*/ 620 w 721"/>
                  <a:gd name="T99" fmla="*/ 190 h 720"/>
                  <a:gd name="T100" fmla="*/ 619 w 721"/>
                  <a:gd name="T101" fmla="*/ 190 h 720"/>
                  <a:gd name="T102" fmla="*/ 542 w 721"/>
                  <a:gd name="T103" fmla="*/ 267 h 720"/>
                  <a:gd name="T104" fmla="*/ 619 w 721"/>
                  <a:gd name="T105" fmla="*/ 343 h 720"/>
                  <a:gd name="T106" fmla="*/ 620 w 721"/>
                  <a:gd name="T107" fmla="*/ 343 h 720"/>
                  <a:gd name="T108" fmla="*/ 659 w 721"/>
                  <a:gd name="T109" fmla="*/ 327 h 720"/>
                  <a:gd name="T110" fmla="*/ 693 w 721"/>
                  <a:gd name="T111" fmla="*/ 304 h 720"/>
                  <a:gd name="T112" fmla="*/ 719 w 721"/>
                  <a:gd name="T113" fmla="*/ 348 h 720"/>
                  <a:gd name="T114" fmla="*/ 720 w 721"/>
                  <a:gd name="T115" fmla="*/ 356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1" h="720">
                    <a:moveTo>
                      <a:pt x="720" y="356"/>
                    </a:moveTo>
                    <a:cubicBezTo>
                      <a:pt x="721" y="542"/>
                      <a:pt x="721" y="542"/>
                      <a:pt x="721" y="542"/>
                    </a:cubicBezTo>
                    <a:cubicBezTo>
                      <a:pt x="535" y="542"/>
                      <a:pt x="535" y="542"/>
                      <a:pt x="535" y="542"/>
                    </a:cubicBezTo>
                    <a:cubicBezTo>
                      <a:pt x="532" y="542"/>
                      <a:pt x="529" y="542"/>
                      <a:pt x="526" y="543"/>
                    </a:cubicBezTo>
                    <a:cubicBezTo>
                      <a:pt x="455" y="559"/>
                      <a:pt x="489" y="583"/>
                      <a:pt x="506" y="603"/>
                    </a:cubicBezTo>
                    <a:cubicBezTo>
                      <a:pt x="523" y="623"/>
                      <a:pt x="522" y="643"/>
                      <a:pt x="522" y="643"/>
                    </a:cubicBezTo>
                    <a:cubicBezTo>
                      <a:pt x="522" y="686"/>
                      <a:pt x="488" y="720"/>
                      <a:pt x="445" y="720"/>
                    </a:cubicBezTo>
                    <a:cubicBezTo>
                      <a:pt x="403" y="720"/>
                      <a:pt x="369" y="686"/>
                      <a:pt x="369" y="643"/>
                    </a:cubicBezTo>
                    <a:cubicBezTo>
                      <a:pt x="369" y="643"/>
                      <a:pt x="368" y="623"/>
                      <a:pt x="385" y="603"/>
                    </a:cubicBezTo>
                    <a:cubicBezTo>
                      <a:pt x="402" y="583"/>
                      <a:pt x="436" y="559"/>
                      <a:pt x="365" y="543"/>
                    </a:cubicBezTo>
                    <a:cubicBezTo>
                      <a:pt x="362" y="542"/>
                      <a:pt x="359" y="542"/>
                      <a:pt x="356" y="542"/>
                    </a:cubicBezTo>
                    <a:cubicBezTo>
                      <a:pt x="179" y="542"/>
                      <a:pt x="179" y="542"/>
                      <a:pt x="179" y="542"/>
                    </a:cubicBezTo>
                    <a:cubicBezTo>
                      <a:pt x="179" y="356"/>
                      <a:pt x="179" y="356"/>
                      <a:pt x="179" y="356"/>
                    </a:cubicBezTo>
                    <a:cubicBezTo>
                      <a:pt x="179" y="353"/>
                      <a:pt x="178" y="349"/>
                      <a:pt x="177" y="346"/>
                    </a:cubicBezTo>
                    <a:cubicBezTo>
                      <a:pt x="172" y="322"/>
                      <a:pt x="163" y="296"/>
                      <a:pt x="143" y="296"/>
                    </a:cubicBezTo>
                    <a:cubicBezTo>
                      <a:pt x="131" y="296"/>
                      <a:pt x="120" y="305"/>
                      <a:pt x="110" y="314"/>
                    </a:cubicBezTo>
                    <a:cubicBezTo>
                      <a:pt x="108" y="317"/>
                      <a:pt x="106" y="319"/>
                      <a:pt x="104" y="321"/>
                    </a:cubicBezTo>
                    <a:cubicBezTo>
                      <a:pt x="88" y="334"/>
                      <a:pt x="72" y="335"/>
                      <a:pt x="69" y="335"/>
                    </a:cubicBezTo>
                    <a:cubicBezTo>
                      <a:pt x="68" y="335"/>
                      <a:pt x="68" y="335"/>
                      <a:pt x="68" y="335"/>
                    </a:cubicBezTo>
                    <a:cubicBezTo>
                      <a:pt x="31" y="335"/>
                      <a:pt x="0" y="304"/>
                      <a:pt x="0" y="267"/>
                    </a:cubicBezTo>
                    <a:cubicBezTo>
                      <a:pt x="0" y="229"/>
                      <a:pt x="31" y="198"/>
                      <a:pt x="68" y="198"/>
                    </a:cubicBezTo>
                    <a:cubicBezTo>
                      <a:pt x="69" y="198"/>
                      <a:pt x="69" y="198"/>
                      <a:pt x="69" y="198"/>
                    </a:cubicBezTo>
                    <a:cubicBezTo>
                      <a:pt x="71" y="198"/>
                      <a:pt x="75" y="199"/>
                      <a:pt x="82" y="200"/>
                    </a:cubicBezTo>
                    <a:cubicBezTo>
                      <a:pt x="88" y="202"/>
                      <a:pt x="96" y="206"/>
                      <a:pt x="104" y="213"/>
                    </a:cubicBezTo>
                    <a:cubicBezTo>
                      <a:pt x="106" y="215"/>
                      <a:pt x="108" y="217"/>
                      <a:pt x="110" y="219"/>
                    </a:cubicBezTo>
                    <a:cubicBezTo>
                      <a:pt x="120" y="228"/>
                      <a:pt x="131" y="238"/>
                      <a:pt x="143" y="238"/>
                    </a:cubicBezTo>
                    <a:cubicBezTo>
                      <a:pt x="163" y="238"/>
                      <a:pt x="172" y="211"/>
                      <a:pt x="177" y="188"/>
                    </a:cubicBezTo>
                    <a:cubicBezTo>
                      <a:pt x="178" y="184"/>
                      <a:pt x="179" y="181"/>
                      <a:pt x="179" y="177"/>
                    </a:cubicBezTo>
                    <a:cubicBezTo>
                      <a:pt x="179" y="0"/>
                      <a:pt x="179" y="0"/>
                      <a:pt x="179" y="0"/>
                    </a:cubicBezTo>
                    <a:cubicBezTo>
                      <a:pt x="179" y="0"/>
                      <a:pt x="179" y="0"/>
                      <a:pt x="179" y="0"/>
                    </a:cubicBezTo>
                    <a:cubicBezTo>
                      <a:pt x="179" y="0"/>
                      <a:pt x="179" y="0"/>
                      <a:pt x="179" y="0"/>
                    </a:cubicBezTo>
                    <a:cubicBezTo>
                      <a:pt x="356" y="0"/>
                      <a:pt x="356" y="0"/>
                      <a:pt x="356" y="0"/>
                    </a:cubicBezTo>
                    <a:cubicBezTo>
                      <a:pt x="358" y="0"/>
                      <a:pt x="360" y="0"/>
                      <a:pt x="363" y="1"/>
                    </a:cubicBezTo>
                    <a:cubicBezTo>
                      <a:pt x="394" y="8"/>
                      <a:pt x="399" y="16"/>
                      <a:pt x="400" y="18"/>
                    </a:cubicBezTo>
                    <a:cubicBezTo>
                      <a:pt x="401" y="23"/>
                      <a:pt x="392" y="33"/>
                      <a:pt x="386" y="40"/>
                    </a:cubicBezTo>
                    <a:cubicBezTo>
                      <a:pt x="383" y="42"/>
                      <a:pt x="381" y="45"/>
                      <a:pt x="379" y="47"/>
                    </a:cubicBezTo>
                    <a:cubicBezTo>
                      <a:pt x="360" y="69"/>
                      <a:pt x="360" y="90"/>
                      <a:pt x="360" y="93"/>
                    </a:cubicBezTo>
                    <a:cubicBezTo>
                      <a:pt x="360" y="140"/>
                      <a:pt x="399" y="178"/>
                      <a:pt x="445" y="178"/>
                    </a:cubicBezTo>
                    <a:cubicBezTo>
                      <a:pt x="492" y="178"/>
                      <a:pt x="530" y="140"/>
                      <a:pt x="530" y="93"/>
                    </a:cubicBezTo>
                    <a:cubicBezTo>
                      <a:pt x="530" y="90"/>
                      <a:pt x="531" y="68"/>
                      <a:pt x="512" y="47"/>
                    </a:cubicBezTo>
                    <a:cubicBezTo>
                      <a:pt x="510" y="45"/>
                      <a:pt x="508" y="42"/>
                      <a:pt x="505" y="40"/>
                    </a:cubicBezTo>
                    <a:cubicBezTo>
                      <a:pt x="499" y="33"/>
                      <a:pt x="490" y="23"/>
                      <a:pt x="491" y="18"/>
                    </a:cubicBezTo>
                    <a:cubicBezTo>
                      <a:pt x="492" y="16"/>
                      <a:pt x="497" y="8"/>
                      <a:pt x="528" y="1"/>
                    </a:cubicBezTo>
                    <a:cubicBezTo>
                      <a:pt x="530" y="0"/>
                      <a:pt x="533" y="0"/>
                      <a:pt x="535" y="0"/>
                    </a:cubicBezTo>
                    <a:cubicBezTo>
                      <a:pt x="721" y="0"/>
                      <a:pt x="721" y="0"/>
                      <a:pt x="721" y="0"/>
                    </a:cubicBezTo>
                    <a:cubicBezTo>
                      <a:pt x="720" y="177"/>
                      <a:pt x="720" y="177"/>
                      <a:pt x="720" y="177"/>
                    </a:cubicBezTo>
                    <a:cubicBezTo>
                      <a:pt x="720" y="180"/>
                      <a:pt x="720" y="183"/>
                      <a:pt x="719" y="186"/>
                    </a:cubicBezTo>
                    <a:cubicBezTo>
                      <a:pt x="712" y="219"/>
                      <a:pt x="703" y="229"/>
                      <a:pt x="693" y="229"/>
                    </a:cubicBezTo>
                    <a:cubicBezTo>
                      <a:pt x="682" y="229"/>
                      <a:pt x="670" y="215"/>
                      <a:pt x="659" y="206"/>
                    </a:cubicBezTo>
                    <a:cubicBezTo>
                      <a:pt x="642" y="191"/>
                      <a:pt x="624" y="190"/>
                      <a:pt x="620" y="190"/>
                    </a:cubicBezTo>
                    <a:cubicBezTo>
                      <a:pt x="619" y="190"/>
                      <a:pt x="619" y="190"/>
                      <a:pt x="619" y="190"/>
                    </a:cubicBezTo>
                    <a:cubicBezTo>
                      <a:pt x="576" y="190"/>
                      <a:pt x="542" y="224"/>
                      <a:pt x="542" y="267"/>
                    </a:cubicBezTo>
                    <a:cubicBezTo>
                      <a:pt x="542" y="309"/>
                      <a:pt x="576" y="343"/>
                      <a:pt x="619" y="343"/>
                    </a:cubicBezTo>
                    <a:cubicBezTo>
                      <a:pt x="619" y="343"/>
                      <a:pt x="619" y="343"/>
                      <a:pt x="620" y="343"/>
                    </a:cubicBezTo>
                    <a:cubicBezTo>
                      <a:pt x="623" y="343"/>
                      <a:pt x="641" y="342"/>
                      <a:pt x="659" y="327"/>
                    </a:cubicBezTo>
                    <a:cubicBezTo>
                      <a:pt x="670" y="318"/>
                      <a:pt x="682" y="304"/>
                      <a:pt x="693" y="304"/>
                    </a:cubicBezTo>
                    <a:cubicBezTo>
                      <a:pt x="703" y="304"/>
                      <a:pt x="712" y="314"/>
                      <a:pt x="719" y="348"/>
                    </a:cubicBezTo>
                    <a:cubicBezTo>
                      <a:pt x="720" y="350"/>
                      <a:pt x="720" y="353"/>
                      <a:pt x="720" y="3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solidFill>
                    <a:schemeClr val="lt1"/>
                  </a:solidFill>
                  <a:latin typeface="微软雅黑" panose="020B0503020204020204" charset="-122"/>
                </a:endParaRPr>
              </a:p>
            </p:txBody>
          </p:sp>
          <p:sp>
            <p:nvSpPr>
              <p:cNvPr id="24" name="Freeform 5"/>
              <p:cNvSpPr/>
              <p:nvPr/>
            </p:nvSpPr>
            <p:spPr bwMode="auto">
              <a:xfrm rot="18900000">
                <a:off x="6655154" y="3478379"/>
                <a:ext cx="1746988" cy="1746988"/>
              </a:xfrm>
              <a:custGeom>
                <a:avLst/>
                <a:gdLst>
                  <a:gd name="T0" fmla="*/ 720 w 720"/>
                  <a:gd name="T1" fmla="*/ 534 h 720"/>
                  <a:gd name="T2" fmla="*/ 720 w 720"/>
                  <a:gd name="T3" fmla="*/ 720 h 720"/>
                  <a:gd name="T4" fmla="*/ 720 w 720"/>
                  <a:gd name="T5" fmla="*/ 720 h 720"/>
                  <a:gd name="T6" fmla="*/ 543 w 720"/>
                  <a:gd name="T7" fmla="*/ 720 h 720"/>
                  <a:gd name="T8" fmla="*/ 534 w 720"/>
                  <a:gd name="T9" fmla="*/ 719 h 720"/>
                  <a:gd name="T10" fmla="*/ 513 w 720"/>
                  <a:gd name="T11" fmla="*/ 659 h 720"/>
                  <a:gd name="T12" fmla="*/ 530 w 720"/>
                  <a:gd name="T13" fmla="*/ 618 h 720"/>
                  <a:gd name="T14" fmla="*/ 453 w 720"/>
                  <a:gd name="T15" fmla="*/ 541 h 720"/>
                  <a:gd name="T16" fmla="*/ 376 w 720"/>
                  <a:gd name="T17" fmla="*/ 618 h 720"/>
                  <a:gd name="T18" fmla="*/ 393 w 720"/>
                  <a:gd name="T19" fmla="*/ 659 h 720"/>
                  <a:gd name="T20" fmla="*/ 372 w 720"/>
                  <a:gd name="T21" fmla="*/ 719 h 720"/>
                  <a:gd name="T22" fmla="*/ 363 w 720"/>
                  <a:gd name="T23" fmla="*/ 720 h 720"/>
                  <a:gd name="T24" fmla="*/ 178 w 720"/>
                  <a:gd name="T25" fmla="*/ 720 h 720"/>
                  <a:gd name="T26" fmla="*/ 178 w 720"/>
                  <a:gd name="T27" fmla="*/ 534 h 720"/>
                  <a:gd name="T28" fmla="*/ 177 w 720"/>
                  <a:gd name="T29" fmla="*/ 526 h 720"/>
                  <a:gd name="T30" fmla="*/ 150 w 720"/>
                  <a:gd name="T31" fmla="*/ 482 h 720"/>
                  <a:gd name="T32" fmla="*/ 117 w 720"/>
                  <a:gd name="T33" fmla="*/ 505 h 720"/>
                  <a:gd name="T34" fmla="*/ 77 w 720"/>
                  <a:gd name="T35" fmla="*/ 521 h 720"/>
                  <a:gd name="T36" fmla="*/ 76 w 720"/>
                  <a:gd name="T37" fmla="*/ 521 h 720"/>
                  <a:gd name="T38" fmla="*/ 0 w 720"/>
                  <a:gd name="T39" fmla="*/ 445 h 720"/>
                  <a:gd name="T40" fmla="*/ 76 w 720"/>
                  <a:gd name="T41" fmla="*/ 368 h 720"/>
                  <a:gd name="T42" fmla="*/ 77 w 720"/>
                  <a:gd name="T43" fmla="*/ 368 h 720"/>
                  <a:gd name="T44" fmla="*/ 117 w 720"/>
                  <a:gd name="T45" fmla="*/ 384 h 720"/>
                  <a:gd name="T46" fmla="*/ 150 w 720"/>
                  <a:gd name="T47" fmla="*/ 407 h 720"/>
                  <a:gd name="T48" fmla="*/ 177 w 720"/>
                  <a:gd name="T49" fmla="*/ 364 h 720"/>
                  <a:gd name="T50" fmla="*/ 178 w 720"/>
                  <a:gd name="T51" fmla="*/ 355 h 720"/>
                  <a:gd name="T52" fmla="*/ 178 w 720"/>
                  <a:gd name="T53" fmla="*/ 178 h 720"/>
                  <a:gd name="T54" fmla="*/ 363 w 720"/>
                  <a:gd name="T55" fmla="*/ 178 h 720"/>
                  <a:gd name="T56" fmla="*/ 374 w 720"/>
                  <a:gd name="T57" fmla="*/ 177 h 720"/>
                  <a:gd name="T58" fmla="*/ 423 w 720"/>
                  <a:gd name="T59" fmla="*/ 148 h 720"/>
                  <a:gd name="T60" fmla="*/ 405 w 720"/>
                  <a:gd name="T61" fmla="*/ 110 h 720"/>
                  <a:gd name="T62" fmla="*/ 399 w 720"/>
                  <a:gd name="T63" fmla="*/ 103 h 720"/>
                  <a:gd name="T64" fmla="*/ 385 w 720"/>
                  <a:gd name="T65" fmla="*/ 68 h 720"/>
                  <a:gd name="T66" fmla="*/ 453 w 720"/>
                  <a:gd name="T67" fmla="*/ 0 h 720"/>
                  <a:gd name="T68" fmla="*/ 521 w 720"/>
                  <a:gd name="T69" fmla="*/ 68 h 720"/>
                  <a:gd name="T70" fmla="*/ 521 w 720"/>
                  <a:gd name="T71" fmla="*/ 68 h 720"/>
                  <a:gd name="T72" fmla="*/ 507 w 720"/>
                  <a:gd name="T73" fmla="*/ 103 h 720"/>
                  <a:gd name="T74" fmla="*/ 501 w 720"/>
                  <a:gd name="T75" fmla="*/ 110 h 720"/>
                  <a:gd name="T76" fmla="*/ 483 w 720"/>
                  <a:gd name="T77" fmla="*/ 148 h 720"/>
                  <a:gd name="T78" fmla="*/ 532 w 720"/>
                  <a:gd name="T79" fmla="*/ 177 h 720"/>
                  <a:gd name="T80" fmla="*/ 543 w 720"/>
                  <a:gd name="T81" fmla="*/ 178 h 720"/>
                  <a:gd name="T82" fmla="*/ 720 w 720"/>
                  <a:gd name="T83" fmla="*/ 178 h 720"/>
                  <a:gd name="T84" fmla="*/ 720 w 720"/>
                  <a:gd name="T85" fmla="*/ 355 h 720"/>
                  <a:gd name="T86" fmla="*/ 719 w 720"/>
                  <a:gd name="T87" fmla="*/ 362 h 720"/>
                  <a:gd name="T88" fmla="*/ 701 w 720"/>
                  <a:gd name="T89" fmla="*/ 399 h 720"/>
                  <a:gd name="T90" fmla="*/ 680 w 720"/>
                  <a:gd name="T91" fmla="*/ 385 h 720"/>
                  <a:gd name="T92" fmla="*/ 672 w 720"/>
                  <a:gd name="T93" fmla="*/ 378 h 720"/>
                  <a:gd name="T94" fmla="*/ 627 w 720"/>
                  <a:gd name="T95" fmla="*/ 360 h 720"/>
                  <a:gd name="T96" fmla="*/ 626 w 720"/>
                  <a:gd name="T97" fmla="*/ 360 h 720"/>
                  <a:gd name="T98" fmla="*/ 541 w 720"/>
                  <a:gd name="T99" fmla="*/ 445 h 720"/>
                  <a:gd name="T100" fmla="*/ 626 w 720"/>
                  <a:gd name="T101" fmla="*/ 530 h 720"/>
                  <a:gd name="T102" fmla="*/ 627 w 720"/>
                  <a:gd name="T103" fmla="*/ 530 h 720"/>
                  <a:gd name="T104" fmla="*/ 673 w 720"/>
                  <a:gd name="T105" fmla="*/ 511 h 720"/>
                  <a:gd name="T106" fmla="*/ 680 w 720"/>
                  <a:gd name="T107" fmla="*/ 505 h 720"/>
                  <a:gd name="T108" fmla="*/ 701 w 720"/>
                  <a:gd name="T109" fmla="*/ 490 h 720"/>
                  <a:gd name="T110" fmla="*/ 719 w 720"/>
                  <a:gd name="T111" fmla="*/ 527 h 720"/>
                  <a:gd name="T112" fmla="*/ 720 w 720"/>
                  <a:gd name="T113" fmla="*/ 534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0" h="720">
                    <a:moveTo>
                      <a:pt x="720" y="534"/>
                    </a:moveTo>
                    <a:cubicBezTo>
                      <a:pt x="720" y="720"/>
                      <a:pt x="720" y="720"/>
                      <a:pt x="720" y="720"/>
                    </a:cubicBezTo>
                    <a:cubicBezTo>
                      <a:pt x="720" y="720"/>
                      <a:pt x="720" y="720"/>
                      <a:pt x="720" y="720"/>
                    </a:cubicBezTo>
                    <a:cubicBezTo>
                      <a:pt x="543" y="720"/>
                      <a:pt x="543" y="720"/>
                      <a:pt x="543" y="720"/>
                    </a:cubicBezTo>
                    <a:cubicBezTo>
                      <a:pt x="540" y="720"/>
                      <a:pt x="537" y="719"/>
                      <a:pt x="534" y="719"/>
                    </a:cubicBezTo>
                    <a:cubicBezTo>
                      <a:pt x="463" y="702"/>
                      <a:pt x="496" y="678"/>
                      <a:pt x="513" y="659"/>
                    </a:cubicBezTo>
                    <a:cubicBezTo>
                      <a:pt x="531" y="639"/>
                      <a:pt x="530" y="618"/>
                      <a:pt x="530" y="618"/>
                    </a:cubicBezTo>
                    <a:cubicBezTo>
                      <a:pt x="530" y="576"/>
                      <a:pt x="495" y="541"/>
                      <a:pt x="453" y="541"/>
                    </a:cubicBezTo>
                    <a:cubicBezTo>
                      <a:pt x="411" y="541"/>
                      <a:pt x="376" y="576"/>
                      <a:pt x="376" y="618"/>
                    </a:cubicBezTo>
                    <a:cubicBezTo>
                      <a:pt x="376" y="618"/>
                      <a:pt x="375" y="639"/>
                      <a:pt x="393" y="659"/>
                    </a:cubicBezTo>
                    <a:cubicBezTo>
                      <a:pt x="410" y="678"/>
                      <a:pt x="444" y="702"/>
                      <a:pt x="372" y="719"/>
                    </a:cubicBezTo>
                    <a:cubicBezTo>
                      <a:pt x="369" y="719"/>
                      <a:pt x="366" y="720"/>
                      <a:pt x="363" y="720"/>
                    </a:cubicBezTo>
                    <a:cubicBezTo>
                      <a:pt x="178" y="720"/>
                      <a:pt x="178" y="720"/>
                      <a:pt x="178" y="720"/>
                    </a:cubicBezTo>
                    <a:cubicBezTo>
                      <a:pt x="178" y="534"/>
                      <a:pt x="178" y="534"/>
                      <a:pt x="178" y="534"/>
                    </a:cubicBezTo>
                    <a:cubicBezTo>
                      <a:pt x="178" y="531"/>
                      <a:pt x="178" y="528"/>
                      <a:pt x="177" y="526"/>
                    </a:cubicBezTo>
                    <a:cubicBezTo>
                      <a:pt x="169" y="492"/>
                      <a:pt x="160" y="482"/>
                      <a:pt x="150" y="482"/>
                    </a:cubicBezTo>
                    <a:cubicBezTo>
                      <a:pt x="139" y="482"/>
                      <a:pt x="127" y="496"/>
                      <a:pt x="117" y="505"/>
                    </a:cubicBezTo>
                    <a:cubicBezTo>
                      <a:pt x="99" y="520"/>
                      <a:pt x="81" y="521"/>
                      <a:pt x="77" y="521"/>
                    </a:cubicBezTo>
                    <a:cubicBezTo>
                      <a:pt x="77" y="521"/>
                      <a:pt x="76" y="521"/>
                      <a:pt x="76" y="521"/>
                    </a:cubicBezTo>
                    <a:cubicBezTo>
                      <a:pt x="34" y="521"/>
                      <a:pt x="0" y="487"/>
                      <a:pt x="0" y="445"/>
                    </a:cubicBezTo>
                    <a:cubicBezTo>
                      <a:pt x="0" y="402"/>
                      <a:pt x="34" y="368"/>
                      <a:pt x="76" y="368"/>
                    </a:cubicBezTo>
                    <a:cubicBezTo>
                      <a:pt x="76" y="368"/>
                      <a:pt x="76" y="368"/>
                      <a:pt x="77" y="368"/>
                    </a:cubicBezTo>
                    <a:cubicBezTo>
                      <a:pt x="81" y="368"/>
                      <a:pt x="99" y="369"/>
                      <a:pt x="117" y="384"/>
                    </a:cubicBezTo>
                    <a:cubicBezTo>
                      <a:pt x="127" y="393"/>
                      <a:pt x="139" y="407"/>
                      <a:pt x="150" y="407"/>
                    </a:cubicBezTo>
                    <a:cubicBezTo>
                      <a:pt x="160" y="407"/>
                      <a:pt x="169" y="397"/>
                      <a:pt x="177" y="364"/>
                    </a:cubicBezTo>
                    <a:cubicBezTo>
                      <a:pt x="178" y="361"/>
                      <a:pt x="178" y="358"/>
                      <a:pt x="178" y="355"/>
                    </a:cubicBezTo>
                    <a:cubicBezTo>
                      <a:pt x="178" y="178"/>
                      <a:pt x="178" y="178"/>
                      <a:pt x="178" y="178"/>
                    </a:cubicBezTo>
                    <a:cubicBezTo>
                      <a:pt x="363" y="178"/>
                      <a:pt x="363" y="178"/>
                      <a:pt x="363" y="178"/>
                    </a:cubicBezTo>
                    <a:cubicBezTo>
                      <a:pt x="367" y="178"/>
                      <a:pt x="371" y="177"/>
                      <a:pt x="374" y="177"/>
                    </a:cubicBezTo>
                    <a:cubicBezTo>
                      <a:pt x="404" y="170"/>
                      <a:pt x="419" y="161"/>
                      <a:pt x="423" y="148"/>
                    </a:cubicBezTo>
                    <a:cubicBezTo>
                      <a:pt x="428" y="134"/>
                      <a:pt x="416" y="121"/>
                      <a:pt x="405" y="110"/>
                    </a:cubicBezTo>
                    <a:cubicBezTo>
                      <a:pt x="403" y="107"/>
                      <a:pt x="401" y="105"/>
                      <a:pt x="399" y="103"/>
                    </a:cubicBezTo>
                    <a:cubicBezTo>
                      <a:pt x="384" y="86"/>
                      <a:pt x="385" y="69"/>
                      <a:pt x="385" y="68"/>
                    </a:cubicBezTo>
                    <a:cubicBezTo>
                      <a:pt x="385" y="30"/>
                      <a:pt x="415" y="0"/>
                      <a:pt x="453" y="0"/>
                    </a:cubicBezTo>
                    <a:cubicBezTo>
                      <a:pt x="491" y="0"/>
                      <a:pt x="521" y="30"/>
                      <a:pt x="521" y="68"/>
                    </a:cubicBezTo>
                    <a:cubicBezTo>
                      <a:pt x="521" y="68"/>
                      <a:pt x="521" y="68"/>
                      <a:pt x="521" y="68"/>
                    </a:cubicBezTo>
                    <a:cubicBezTo>
                      <a:pt x="521" y="69"/>
                      <a:pt x="522" y="86"/>
                      <a:pt x="507" y="103"/>
                    </a:cubicBezTo>
                    <a:cubicBezTo>
                      <a:pt x="505" y="105"/>
                      <a:pt x="503" y="107"/>
                      <a:pt x="501" y="110"/>
                    </a:cubicBezTo>
                    <a:cubicBezTo>
                      <a:pt x="490" y="121"/>
                      <a:pt x="479" y="134"/>
                      <a:pt x="483" y="148"/>
                    </a:cubicBezTo>
                    <a:cubicBezTo>
                      <a:pt x="487" y="161"/>
                      <a:pt x="502" y="170"/>
                      <a:pt x="532" y="177"/>
                    </a:cubicBezTo>
                    <a:cubicBezTo>
                      <a:pt x="536" y="177"/>
                      <a:pt x="539" y="178"/>
                      <a:pt x="543" y="178"/>
                    </a:cubicBezTo>
                    <a:cubicBezTo>
                      <a:pt x="720" y="178"/>
                      <a:pt x="720" y="178"/>
                      <a:pt x="720" y="178"/>
                    </a:cubicBezTo>
                    <a:cubicBezTo>
                      <a:pt x="720" y="355"/>
                      <a:pt x="720" y="355"/>
                      <a:pt x="720" y="355"/>
                    </a:cubicBezTo>
                    <a:cubicBezTo>
                      <a:pt x="720" y="357"/>
                      <a:pt x="720" y="360"/>
                      <a:pt x="719" y="362"/>
                    </a:cubicBezTo>
                    <a:cubicBezTo>
                      <a:pt x="711" y="396"/>
                      <a:pt x="703" y="399"/>
                      <a:pt x="701" y="399"/>
                    </a:cubicBezTo>
                    <a:cubicBezTo>
                      <a:pt x="695" y="399"/>
                      <a:pt x="687" y="391"/>
                      <a:pt x="680" y="385"/>
                    </a:cubicBezTo>
                    <a:cubicBezTo>
                      <a:pt x="677" y="382"/>
                      <a:pt x="675" y="380"/>
                      <a:pt x="672" y="378"/>
                    </a:cubicBezTo>
                    <a:cubicBezTo>
                      <a:pt x="653" y="361"/>
                      <a:pt x="633" y="360"/>
                      <a:pt x="627" y="360"/>
                    </a:cubicBezTo>
                    <a:cubicBezTo>
                      <a:pt x="626" y="360"/>
                      <a:pt x="626" y="360"/>
                      <a:pt x="626" y="360"/>
                    </a:cubicBezTo>
                    <a:cubicBezTo>
                      <a:pt x="580" y="360"/>
                      <a:pt x="541" y="398"/>
                      <a:pt x="541" y="445"/>
                    </a:cubicBezTo>
                    <a:cubicBezTo>
                      <a:pt x="541" y="491"/>
                      <a:pt x="580" y="530"/>
                      <a:pt x="626" y="530"/>
                    </a:cubicBezTo>
                    <a:cubicBezTo>
                      <a:pt x="627" y="530"/>
                      <a:pt x="627" y="530"/>
                      <a:pt x="627" y="530"/>
                    </a:cubicBezTo>
                    <a:cubicBezTo>
                      <a:pt x="633" y="530"/>
                      <a:pt x="653" y="528"/>
                      <a:pt x="673" y="511"/>
                    </a:cubicBezTo>
                    <a:cubicBezTo>
                      <a:pt x="675" y="509"/>
                      <a:pt x="677" y="507"/>
                      <a:pt x="680" y="505"/>
                    </a:cubicBezTo>
                    <a:cubicBezTo>
                      <a:pt x="687" y="498"/>
                      <a:pt x="695" y="490"/>
                      <a:pt x="701" y="490"/>
                    </a:cubicBezTo>
                    <a:cubicBezTo>
                      <a:pt x="703" y="490"/>
                      <a:pt x="711" y="493"/>
                      <a:pt x="719" y="527"/>
                    </a:cubicBezTo>
                    <a:cubicBezTo>
                      <a:pt x="720" y="530"/>
                      <a:pt x="720" y="532"/>
                      <a:pt x="720" y="53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solidFill>
                    <a:schemeClr val="lt1"/>
                  </a:solidFill>
                  <a:latin typeface="微软雅黑" panose="020B0503020204020204" charset="-122"/>
                </a:endParaRPr>
              </a:p>
            </p:txBody>
          </p:sp>
        </p:grpSp>
        <p:sp>
          <p:nvSpPr>
            <p:cNvPr id="19" name="Freeform 8"/>
            <p:cNvSpPr/>
            <p:nvPr/>
          </p:nvSpPr>
          <p:spPr bwMode="auto">
            <a:xfrm rot="18900000">
              <a:off x="6002269" y="2213344"/>
              <a:ext cx="1746988" cy="1746988"/>
            </a:xfrm>
            <a:custGeom>
              <a:avLst/>
              <a:gdLst>
                <a:gd name="T0" fmla="*/ 720 w 720"/>
                <a:gd name="T1" fmla="*/ 453 h 720"/>
                <a:gd name="T2" fmla="*/ 652 w 720"/>
                <a:gd name="T3" fmla="*/ 522 h 720"/>
                <a:gd name="T4" fmla="*/ 652 w 720"/>
                <a:gd name="T5" fmla="*/ 522 h 720"/>
                <a:gd name="T6" fmla="*/ 639 w 720"/>
                <a:gd name="T7" fmla="*/ 520 h 720"/>
                <a:gd name="T8" fmla="*/ 617 w 720"/>
                <a:gd name="T9" fmla="*/ 507 h 720"/>
                <a:gd name="T10" fmla="*/ 610 w 720"/>
                <a:gd name="T11" fmla="*/ 501 h 720"/>
                <a:gd name="T12" fmla="*/ 578 w 720"/>
                <a:gd name="T13" fmla="*/ 482 h 720"/>
                <a:gd name="T14" fmla="*/ 543 w 720"/>
                <a:gd name="T15" fmla="*/ 532 h 720"/>
                <a:gd name="T16" fmla="*/ 542 w 720"/>
                <a:gd name="T17" fmla="*/ 543 h 720"/>
                <a:gd name="T18" fmla="*/ 542 w 720"/>
                <a:gd name="T19" fmla="*/ 720 h 720"/>
                <a:gd name="T20" fmla="*/ 542 w 720"/>
                <a:gd name="T21" fmla="*/ 720 h 720"/>
                <a:gd name="T22" fmla="*/ 542 w 720"/>
                <a:gd name="T23" fmla="*/ 720 h 720"/>
                <a:gd name="T24" fmla="*/ 365 w 720"/>
                <a:gd name="T25" fmla="*/ 720 h 720"/>
                <a:gd name="T26" fmla="*/ 358 w 720"/>
                <a:gd name="T27" fmla="*/ 719 h 720"/>
                <a:gd name="T28" fmla="*/ 321 w 720"/>
                <a:gd name="T29" fmla="*/ 702 h 720"/>
                <a:gd name="T30" fmla="*/ 335 w 720"/>
                <a:gd name="T31" fmla="*/ 680 h 720"/>
                <a:gd name="T32" fmla="*/ 342 w 720"/>
                <a:gd name="T33" fmla="*/ 673 h 720"/>
                <a:gd name="T34" fmla="*/ 360 w 720"/>
                <a:gd name="T35" fmla="*/ 627 h 720"/>
                <a:gd name="T36" fmla="*/ 275 w 720"/>
                <a:gd name="T37" fmla="*/ 542 h 720"/>
                <a:gd name="T38" fmla="*/ 190 w 720"/>
                <a:gd name="T39" fmla="*/ 627 h 720"/>
                <a:gd name="T40" fmla="*/ 208 w 720"/>
                <a:gd name="T41" fmla="*/ 673 h 720"/>
                <a:gd name="T42" fmla="*/ 215 w 720"/>
                <a:gd name="T43" fmla="*/ 680 h 720"/>
                <a:gd name="T44" fmla="*/ 229 w 720"/>
                <a:gd name="T45" fmla="*/ 702 h 720"/>
                <a:gd name="T46" fmla="*/ 192 w 720"/>
                <a:gd name="T47" fmla="*/ 719 h 720"/>
                <a:gd name="T48" fmla="*/ 185 w 720"/>
                <a:gd name="T49" fmla="*/ 720 h 720"/>
                <a:gd name="T50" fmla="*/ 0 w 720"/>
                <a:gd name="T51" fmla="*/ 720 h 720"/>
                <a:gd name="T52" fmla="*/ 0 w 720"/>
                <a:gd name="T53" fmla="*/ 543 h 720"/>
                <a:gd name="T54" fmla="*/ 1 w 720"/>
                <a:gd name="T55" fmla="*/ 534 h 720"/>
                <a:gd name="T56" fmla="*/ 28 w 720"/>
                <a:gd name="T57" fmla="*/ 491 h 720"/>
                <a:gd name="T58" fmla="*/ 61 w 720"/>
                <a:gd name="T59" fmla="*/ 514 h 720"/>
                <a:gd name="T60" fmla="*/ 101 w 720"/>
                <a:gd name="T61" fmla="*/ 530 h 720"/>
                <a:gd name="T62" fmla="*/ 102 w 720"/>
                <a:gd name="T63" fmla="*/ 530 h 720"/>
                <a:gd name="T64" fmla="*/ 178 w 720"/>
                <a:gd name="T65" fmla="*/ 453 h 720"/>
                <a:gd name="T66" fmla="*/ 102 w 720"/>
                <a:gd name="T67" fmla="*/ 377 h 720"/>
                <a:gd name="T68" fmla="*/ 101 w 720"/>
                <a:gd name="T69" fmla="*/ 377 h 720"/>
                <a:gd name="T70" fmla="*/ 61 w 720"/>
                <a:gd name="T71" fmla="*/ 393 h 720"/>
                <a:gd name="T72" fmla="*/ 28 w 720"/>
                <a:gd name="T73" fmla="*/ 416 h 720"/>
                <a:gd name="T74" fmla="*/ 1 w 720"/>
                <a:gd name="T75" fmla="*/ 373 h 720"/>
                <a:gd name="T76" fmla="*/ 0 w 720"/>
                <a:gd name="T77" fmla="*/ 364 h 720"/>
                <a:gd name="T78" fmla="*/ 0 w 720"/>
                <a:gd name="T79" fmla="*/ 178 h 720"/>
                <a:gd name="T80" fmla="*/ 185 w 720"/>
                <a:gd name="T81" fmla="*/ 178 h 720"/>
                <a:gd name="T82" fmla="*/ 194 w 720"/>
                <a:gd name="T83" fmla="*/ 177 h 720"/>
                <a:gd name="T84" fmla="*/ 215 w 720"/>
                <a:gd name="T85" fmla="*/ 117 h 720"/>
                <a:gd name="T86" fmla="*/ 198 w 720"/>
                <a:gd name="T87" fmla="*/ 77 h 720"/>
                <a:gd name="T88" fmla="*/ 275 w 720"/>
                <a:gd name="T89" fmla="*/ 0 h 720"/>
                <a:gd name="T90" fmla="*/ 352 w 720"/>
                <a:gd name="T91" fmla="*/ 77 h 720"/>
                <a:gd name="T92" fmla="*/ 335 w 720"/>
                <a:gd name="T93" fmla="*/ 117 h 720"/>
                <a:gd name="T94" fmla="*/ 356 w 720"/>
                <a:gd name="T95" fmla="*/ 177 h 720"/>
                <a:gd name="T96" fmla="*/ 365 w 720"/>
                <a:gd name="T97" fmla="*/ 178 h 720"/>
                <a:gd name="T98" fmla="*/ 542 w 720"/>
                <a:gd name="T99" fmla="*/ 178 h 720"/>
                <a:gd name="T100" fmla="*/ 542 w 720"/>
                <a:gd name="T101" fmla="*/ 364 h 720"/>
                <a:gd name="T102" fmla="*/ 543 w 720"/>
                <a:gd name="T103" fmla="*/ 374 h 720"/>
                <a:gd name="T104" fmla="*/ 578 w 720"/>
                <a:gd name="T105" fmla="*/ 424 h 720"/>
                <a:gd name="T106" fmla="*/ 610 w 720"/>
                <a:gd name="T107" fmla="*/ 406 h 720"/>
                <a:gd name="T108" fmla="*/ 617 w 720"/>
                <a:gd name="T109" fmla="*/ 399 h 720"/>
                <a:gd name="T110" fmla="*/ 651 w 720"/>
                <a:gd name="T111" fmla="*/ 385 h 720"/>
                <a:gd name="T112" fmla="*/ 652 w 720"/>
                <a:gd name="T113" fmla="*/ 385 h 720"/>
                <a:gd name="T114" fmla="*/ 720 w 720"/>
                <a:gd name="T115" fmla="*/ 453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0" h="720">
                  <a:moveTo>
                    <a:pt x="720" y="453"/>
                  </a:moveTo>
                  <a:cubicBezTo>
                    <a:pt x="720" y="491"/>
                    <a:pt x="690" y="522"/>
                    <a:pt x="652" y="522"/>
                  </a:cubicBezTo>
                  <a:cubicBezTo>
                    <a:pt x="652" y="522"/>
                    <a:pt x="652" y="522"/>
                    <a:pt x="652" y="522"/>
                  </a:cubicBezTo>
                  <a:cubicBezTo>
                    <a:pt x="650" y="522"/>
                    <a:pt x="645" y="522"/>
                    <a:pt x="639" y="520"/>
                  </a:cubicBezTo>
                  <a:cubicBezTo>
                    <a:pt x="633" y="518"/>
                    <a:pt x="625" y="514"/>
                    <a:pt x="617" y="507"/>
                  </a:cubicBezTo>
                  <a:cubicBezTo>
                    <a:pt x="615" y="505"/>
                    <a:pt x="612" y="503"/>
                    <a:pt x="610" y="501"/>
                  </a:cubicBezTo>
                  <a:cubicBezTo>
                    <a:pt x="600" y="492"/>
                    <a:pt x="590" y="482"/>
                    <a:pt x="578" y="482"/>
                  </a:cubicBezTo>
                  <a:cubicBezTo>
                    <a:pt x="557" y="482"/>
                    <a:pt x="549" y="509"/>
                    <a:pt x="543" y="532"/>
                  </a:cubicBezTo>
                  <a:cubicBezTo>
                    <a:pt x="542" y="536"/>
                    <a:pt x="542" y="539"/>
                    <a:pt x="542" y="543"/>
                  </a:cubicBezTo>
                  <a:cubicBezTo>
                    <a:pt x="542" y="720"/>
                    <a:pt x="542" y="720"/>
                    <a:pt x="542" y="720"/>
                  </a:cubicBezTo>
                  <a:cubicBezTo>
                    <a:pt x="542" y="720"/>
                    <a:pt x="542" y="720"/>
                    <a:pt x="542" y="720"/>
                  </a:cubicBezTo>
                  <a:cubicBezTo>
                    <a:pt x="542" y="720"/>
                    <a:pt x="542" y="720"/>
                    <a:pt x="542" y="720"/>
                  </a:cubicBezTo>
                  <a:cubicBezTo>
                    <a:pt x="365" y="720"/>
                    <a:pt x="365" y="720"/>
                    <a:pt x="365" y="720"/>
                  </a:cubicBezTo>
                  <a:cubicBezTo>
                    <a:pt x="362" y="720"/>
                    <a:pt x="360" y="720"/>
                    <a:pt x="358" y="719"/>
                  </a:cubicBezTo>
                  <a:cubicBezTo>
                    <a:pt x="326" y="712"/>
                    <a:pt x="322" y="704"/>
                    <a:pt x="321" y="702"/>
                  </a:cubicBezTo>
                  <a:cubicBezTo>
                    <a:pt x="319" y="697"/>
                    <a:pt x="328" y="687"/>
                    <a:pt x="335" y="680"/>
                  </a:cubicBezTo>
                  <a:cubicBezTo>
                    <a:pt x="337" y="678"/>
                    <a:pt x="340" y="675"/>
                    <a:pt x="342" y="673"/>
                  </a:cubicBezTo>
                  <a:cubicBezTo>
                    <a:pt x="360" y="652"/>
                    <a:pt x="360" y="630"/>
                    <a:pt x="360" y="627"/>
                  </a:cubicBezTo>
                  <a:cubicBezTo>
                    <a:pt x="360" y="580"/>
                    <a:pt x="322" y="542"/>
                    <a:pt x="275" y="542"/>
                  </a:cubicBezTo>
                  <a:cubicBezTo>
                    <a:pt x="228" y="542"/>
                    <a:pt x="190" y="580"/>
                    <a:pt x="190" y="627"/>
                  </a:cubicBezTo>
                  <a:cubicBezTo>
                    <a:pt x="190" y="630"/>
                    <a:pt x="190" y="652"/>
                    <a:pt x="208" y="673"/>
                  </a:cubicBezTo>
                  <a:cubicBezTo>
                    <a:pt x="210" y="675"/>
                    <a:pt x="213" y="678"/>
                    <a:pt x="215" y="680"/>
                  </a:cubicBezTo>
                  <a:cubicBezTo>
                    <a:pt x="222" y="687"/>
                    <a:pt x="231" y="697"/>
                    <a:pt x="229" y="702"/>
                  </a:cubicBezTo>
                  <a:cubicBezTo>
                    <a:pt x="229" y="704"/>
                    <a:pt x="224" y="712"/>
                    <a:pt x="192" y="719"/>
                  </a:cubicBezTo>
                  <a:cubicBezTo>
                    <a:pt x="190" y="720"/>
                    <a:pt x="188" y="720"/>
                    <a:pt x="185" y="720"/>
                  </a:cubicBezTo>
                  <a:cubicBezTo>
                    <a:pt x="0" y="720"/>
                    <a:pt x="0" y="720"/>
                    <a:pt x="0" y="720"/>
                  </a:cubicBezTo>
                  <a:cubicBezTo>
                    <a:pt x="0" y="543"/>
                    <a:pt x="0" y="543"/>
                    <a:pt x="0" y="543"/>
                  </a:cubicBezTo>
                  <a:cubicBezTo>
                    <a:pt x="0" y="540"/>
                    <a:pt x="0" y="537"/>
                    <a:pt x="1" y="534"/>
                  </a:cubicBezTo>
                  <a:cubicBezTo>
                    <a:pt x="9" y="501"/>
                    <a:pt x="18" y="491"/>
                    <a:pt x="28" y="491"/>
                  </a:cubicBezTo>
                  <a:cubicBezTo>
                    <a:pt x="39" y="491"/>
                    <a:pt x="51" y="505"/>
                    <a:pt x="61" y="514"/>
                  </a:cubicBezTo>
                  <a:cubicBezTo>
                    <a:pt x="79" y="529"/>
                    <a:pt x="97" y="530"/>
                    <a:pt x="101" y="530"/>
                  </a:cubicBezTo>
                  <a:cubicBezTo>
                    <a:pt x="101" y="530"/>
                    <a:pt x="102" y="530"/>
                    <a:pt x="102" y="530"/>
                  </a:cubicBezTo>
                  <a:cubicBezTo>
                    <a:pt x="144" y="530"/>
                    <a:pt x="178" y="496"/>
                    <a:pt x="178" y="453"/>
                  </a:cubicBezTo>
                  <a:cubicBezTo>
                    <a:pt x="178" y="411"/>
                    <a:pt x="144" y="377"/>
                    <a:pt x="102" y="377"/>
                  </a:cubicBezTo>
                  <a:cubicBezTo>
                    <a:pt x="102" y="377"/>
                    <a:pt x="101" y="377"/>
                    <a:pt x="101" y="377"/>
                  </a:cubicBezTo>
                  <a:cubicBezTo>
                    <a:pt x="97" y="377"/>
                    <a:pt x="79" y="378"/>
                    <a:pt x="61" y="393"/>
                  </a:cubicBezTo>
                  <a:cubicBezTo>
                    <a:pt x="51" y="402"/>
                    <a:pt x="39" y="416"/>
                    <a:pt x="28" y="416"/>
                  </a:cubicBezTo>
                  <a:cubicBezTo>
                    <a:pt x="18" y="416"/>
                    <a:pt x="9" y="406"/>
                    <a:pt x="1" y="373"/>
                  </a:cubicBezTo>
                  <a:cubicBezTo>
                    <a:pt x="0" y="370"/>
                    <a:pt x="0" y="367"/>
                    <a:pt x="0" y="364"/>
                  </a:cubicBezTo>
                  <a:cubicBezTo>
                    <a:pt x="0" y="178"/>
                    <a:pt x="0" y="178"/>
                    <a:pt x="0" y="178"/>
                  </a:cubicBezTo>
                  <a:cubicBezTo>
                    <a:pt x="185" y="178"/>
                    <a:pt x="185" y="178"/>
                    <a:pt x="185" y="178"/>
                  </a:cubicBezTo>
                  <a:cubicBezTo>
                    <a:pt x="188" y="178"/>
                    <a:pt x="191" y="178"/>
                    <a:pt x="194" y="177"/>
                  </a:cubicBezTo>
                  <a:cubicBezTo>
                    <a:pt x="266" y="161"/>
                    <a:pt x="232" y="137"/>
                    <a:pt x="215" y="117"/>
                  </a:cubicBezTo>
                  <a:cubicBezTo>
                    <a:pt x="197" y="97"/>
                    <a:pt x="198" y="77"/>
                    <a:pt x="198" y="77"/>
                  </a:cubicBezTo>
                  <a:cubicBezTo>
                    <a:pt x="198" y="34"/>
                    <a:pt x="233" y="0"/>
                    <a:pt x="275" y="0"/>
                  </a:cubicBezTo>
                  <a:cubicBezTo>
                    <a:pt x="317" y="0"/>
                    <a:pt x="352" y="34"/>
                    <a:pt x="352" y="77"/>
                  </a:cubicBezTo>
                  <a:cubicBezTo>
                    <a:pt x="352" y="77"/>
                    <a:pt x="353" y="97"/>
                    <a:pt x="335" y="117"/>
                  </a:cubicBezTo>
                  <a:cubicBezTo>
                    <a:pt x="318" y="137"/>
                    <a:pt x="285" y="161"/>
                    <a:pt x="356" y="177"/>
                  </a:cubicBezTo>
                  <a:cubicBezTo>
                    <a:pt x="359" y="178"/>
                    <a:pt x="362" y="178"/>
                    <a:pt x="365" y="178"/>
                  </a:cubicBezTo>
                  <a:cubicBezTo>
                    <a:pt x="542" y="178"/>
                    <a:pt x="542" y="178"/>
                    <a:pt x="542" y="178"/>
                  </a:cubicBezTo>
                  <a:cubicBezTo>
                    <a:pt x="542" y="364"/>
                    <a:pt x="542" y="364"/>
                    <a:pt x="542" y="364"/>
                  </a:cubicBezTo>
                  <a:cubicBezTo>
                    <a:pt x="542" y="367"/>
                    <a:pt x="542" y="371"/>
                    <a:pt x="543" y="374"/>
                  </a:cubicBezTo>
                  <a:cubicBezTo>
                    <a:pt x="549" y="398"/>
                    <a:pt x="557" y="424"/>
                    <a:pt x="578" y="424"/>
                  </a:cubicBezTo>
                  <a:cubicBezTo>
                    <a:pt x="590" y="424"/>
                    <a:pt x="600" y="415"/>
                    <a:pt x="610" y="406"/>
                  </a:cubicBezTo>
                  <a:cubicBezTo>
                    <a:pt x="612" y="403"/>
                    <a:pt x="615" y="401"/>
                    <a:pt x="617" y="399"/>
                  </a:cubicBezTo>
                  <a:cubicBezTo>
                    <a:pt x="633" y="386"/>
                    <a:pt x="648" y="385"/>
                    <a:pt x="651" y="385"/>
                  </a:cubicBezTo>
                  <a:cubicBezTo>
                    <a:pt x="652" y="385"/>
                    <a:pt x="652" y="385"/>
                    <a:pt x="652" y="385"/>
                  </a:cubicBezTo>
                  <a:cubicBezTo>
                    <a:pt x="690" y="385"/>
                    <a:pt x="720" y="416"/>
                    <a:pt x="720" y="4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solidFill>
                  <a:schemeClr val="lt1"/>
                </a:solidFill>
                <a:latin typeface="微软雅黑" panose="020B0503020204020204" charset="-122"/>
              </a:endParaRPr>
            </a:p>
          </p:txBody>
        </p:sp>
      </p:grpSp>
      <p:sp>
        <p:nvSpPr>
          <p:cNvPr id="30" name="文本框 29"/>
          <p:cNvSpPr txBox="1"/>
          <p:nvPr/>
        </p:nvSpPr>
        <p:spPr>
          <a:xfrm>
            <a:off x="603885" y="1107143"/>
            <a:ext cx="2842592" cy="523220"/>
          </a:xfrm>
          <a:prstGeom prst="rect">
            <a:avLst/>
          </a:prstGeom>
          <a:noFill/>
        </p:spPr>
        <p:txBody>
          <a:bodyPr wrap="square" rtlCol="0">
            <a:spAutoFit/>
          </a:bodyPr>
          <a:lstStyle/>
          <a:p>
            <a:r>
              <a:rPr lang="zh-CN" altLang="en-US" sz="2800" dirty="0">
                <a:solidFill>
                  <a:srgbClr val="004EA2"/>
                </a:solidFill>
                <a:latin typeface="微软雅黑" panose="020B0503020204020204" pitchFamily="34" charset="-122"/>
                <a:ea typeface="微软雅黑" panose="020B0503020204020204" pitchFamily="34" charset="-122"/>
              </a:rPr>
              <a:t>系统综述</a:t>
            </a:r>
          </a:p>
        </p:txBody>
      </p:sp>
      <p:sp>
        <p:nvSpPr>
          <p:cNvPr id="2" name="文本框 1">
            <a:extLst>
              <a:ext uri="{FF2B5EF4-FFF2-40B4-BE49-F238E27FC236}">
                <a16:creationId xmlns:a16="http://schemas.microsoft.com/office/drawing/2014/main" id="{754E5942-EC35-4FFA-2C8F-74C03F93C529}"/>
              </a:ext>
            </a:extLst>
          </p:cNvPr>
          <p:cNvSpPr txBox="1"/>
          <p:nvPr/>
        </p:nvSpPr>
        <p:spPr>
          <a:xfrm>
            <a:off x="1147845" y="1986353"/>
            <a:ext cx="3853406" cy="3295133"/>
          </a:xfrm>
          <a:prstGeom prst="rect">
            <a:avLst/>
          </a:prstGeom>
          <a:noFill/>
        </p:spPr>
        <p:txBody>
          <a:bodyPr wrap="square" rtlCol="0">
            <a:spAutoFit/>
          </a:bodyPr>
          <a:lstStyle/>
          <a:p>
            <a:pPr>
              <a:lnSpc>
                <a:spcPct val="13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本</a:t>
            </a: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社团活动管理系统，是作为一个管理系统来对高校社团的日常资源做一个集中的分析及运营，其中包括管理社团的各项活动、成员信息以及社团缴费记账和学校，各个学院的通知的张贴，人员资源的变动等。此系统通过简化活动组织、成员管理和信息共享的流程，使得整个流程趋于无纸化，透明化，方便跟更多的管理人员使用</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4DE4DA00-7D70-CEDA-6B11-F05AFFC5BDC2}"/>
              </a:ext>
            </a:extLst>
          </p:cNvPr>
          <p:cNvSpPr txBox="1"/>
          <p:nvPr/>
        </p:nvSpPr>
        <p:spPr>
          <a:xfrm>
            <a:off x="6542781" y="1108001"/>
            <a:ext cx="2842592" cy="523220"/>
          </a:xfrm>
          <a:prstGeom prst="rect">
            <a:avLst/>
          </a:prstGeom>
          <a:noFill/>
        </p:spPr>
        <p:txBody>
          <a:bodyPr wrap="square" rtlCol="0">
            <a:spAutoFit/>
          </a:bodyPr>
          <a:lstStyle/>
          <a:p>
            <a:r>
              <a:rPr lang="zh-CN" altLang="en-US" sz="2800" dirty="0">
                <a:solidFill>
                  <a:srgbClr val="004EA2"/>
                </a:solidFill>
                <a:latin typeface="微软雅黑" panose="020B0503020204020204" pitchFamily="34" charset="-122"/>
                <a:ea typeface="微软雅黑" panose="020B0503020204020204" pitchFamily="34" charset="-122"/>
              </a:rPr>
              <a:t>系统模块设计图</a:t>
            </a:r>
          </a:p>
        </p:txBody>
      </p:sp>
      <p:pic>
        <p:nvPicPr>
          <p:cNvPr id="7" name="图片 6" descr="日程表&#10;&#10;AI 生成的内容可能不正确。">
            <a:extLst>
              <a:ext uri="{FF2B5EF4-FFF2-40B4-BE49-F238E27FC236}">
                <a16:creationId xmlns:a16="http://schemas.microsoft.com/office/drawing/2014/main" id="{BC15EE46-FA02-4C1A-A0CF-D5D174A4E76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491684" y="1916000"/>
            <a:ext cx="5274310" cy="3606800"/>
          </a:xfrm>
          <a:prstGeom prst="rect">
            <a:avLst/>
          </a:prstGeom>
          <a:noFill/>
          <a:ln>
            <a:noFill/>
          </a:ln>
        </p:spPr>
      </p:pic>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935357" y="3394456"/>
            <a:ext cx="6321287" cy="645160"/>
          </a:xfrm>
          <a:prstGeom prst="rect">
            <a:avLst/>
          </a:prstGeom>
          <a:noFill/>
        </p:spPr>
        <p:txBody>
          <a:bodyPr wrap="square" rtlCol="0">
            <a:spAutoFit/>
          </a:bodyPr>
          <a:lstStyle/>
          <a:p>
            <a:pPr algn="ctr"/>
            <a:r>
              <a:rPr lang="zh-CN" altLang="en-US" sz="3600" dirty="0">
                <a:solidFill>
                  <a:srgbClr val="004EA2"/>
                </a:solidFill>
                <a:latin typeface="汉仪雅酷黑 75W" panose="020B0804020202020204" charset="-122"/>
                <a:ea typeface="汉仪雅酷黑 75W" panose="020B0804020202020204" charset="-122"/>
              </a:rPr>
              <a:t>主要实现工作</a:t>
            </a:r>
          </a:p>
        </p:txBody>
      </p:sp>
      <p:sp>
        <p:nvSpPr>
          <p:cNvPr id="3" name="文本框 2"/>
          <p:cNvSpPr txBox="1"/>
          <p:nvPr/>
        </p:nvSpPr>
        <p:spPr>
          <a:xfrm>
            <a:off x="4788720" y="4039616"/>
            <a:ext cx="9484654" cy="454933"/>
          </a:xfrm>
          <a:prstGeom prst="rect">
            <a:avLst/>
          </a:prstGeom>
          <a:noFill/>
        </p:spPr>
        <p:txBody>
          <a:bodyPr wrap="square" rtlCol="0">
            <a:spAutoFit/>
          </a:bodyPr>
          <a:lstStyle/>
          <a:p>
            <a:pPr>
              <a:lnSpc>
                <a:spcPct val="130000"/>
              </a:lnSpc>
            </a:pPr>
            <a:r>
              <a:rPr lang="en-US" altLang="zh-CN" sz="2000" dirty="0">
                <a:solidFill>
                  <a:schemeClr val="tx1">
                    <a:lumMod val="75000"/>
                    <a:lumOff val="25000"/>
                  </a:schemeClr>
                </a:solidFill>
                <a:sym typeface="+mn-ea"/>
              </a:rPr>
              <a:t>Main implementation work</a:t>
            </a:r>
          </a:p>
        </p:txBody>
      </p:sp>
      <p:sp>
        <p:nvSpPr>
          <p:cNvPr id="5" name="椭圆 4"/>
          <p:cNvSpPr/>
          <p:nvPr/>
        </p:nvSpPr>
        <p:spPr>
          <a:xfrm>
            <a:off x="5281587" y="1522733"/>
            <a:ext cx="1628826" cy="1628826"/>
          </a:xfrm>
          <a:prstGeom prst="ellipse">
            <a:avLst/>
          </a:prstGeom>
          <a:solidFill>
            <a:srgbClr val="004EA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281588" y="1742927"/>
            <a:ext cx="1628825" cy="1323439"/>
          </a:xfrm>
          <a:prstGeom prst="rect">
            <a:avLst/>
          </a:prstGeom>
          <a:noFill/>
        </p:spPr>
        <p:txBody>
          <a:bodyPr wrap="square" rtlCol="0">
            <a:spAutoFit/>
          </a:bodyPr>
          <a:lstStyle/>
          <a:p>
            <a:pPr algn="ctr"/>
            <a:r>
              <a:rPr lang="en-US" altLang="zh-CN" sz="8000">
                <a:solidFill>
                  <a:schemeClr val="bg1"/>
                </a:solidFill>
                <a:latin typeface="+mj-ea"/>
                <a:ea typeface="+mj-ea"/>
              </a:rPr>
              <a:t>03</a:t>
            </a:r>
            <a:endParaRPr lang="zh-CN" altLang="en-US" sz="8000">
              <a:solidFill>
                <a:schemeClr val="bg1"/>
              </a:solidFill>
              <a:latin typeface="+mj-ea"/>
              <a:ea typeface="+mj-ea"/>
            </a:endParaRPr>
          </a:p>
        </p:txBody>
      </p:sp>
    </p:spTree>
  </p:cSld>
  <p:clrMapOvr>
    <a:masterClrMapping/>
  </p:clrMapOvr>
  <p:transition spd="slow">
    <p:fade/>
  </p:transition>
</p:sld>
</file>

<file path=ppt/tags/tag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779,&quot;width&quot;:1779}"/>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779,&quot;width&quot;:1779}"/>
</p:tagLst>
</file>

<file path=ppt/theme/theme1.xml><?xml version="1.0" encoding="utf-8"?>
<a:theme xmlns:a="http://schemas.openxmlformats.org/drawingml/2006/main" name="Office 主题">
  <a:themeElements>
    <a:clrScheme name="自定义 8">
      <a:dk1>
        <a:srgbClr val="000000"/>
      </a:dk1>
      <a:lt1>
        <a:srgbClr val="FFFFFF"/>
      </a:lt1>
      <a:dk2>
        <a:srgbClr val="FFFFFF"/>
      </a:dk2>
      <a:lt2>
        <a:srgbClr val="083B5E"/>
      </a:lt2>
      <a:accent1>
        <a:srgbClr val="FFFFFF"/>
      </a:accent1>
      <a:accent2>
        <a:srgbClr val="083B5E"/>
      </a:accent2>
      <a:accent3>
        <a:srgbClr val="083B5E"/>
      </a:accent3>
      <a:accent4>
        <a:srgbClr val="695751"/>
      </a:accent4>
      <a:accent5>
        <a:srgbClr val="00B050"/>
      </a:accent5>
      <a:accent6>
        <a:srgbClr val="70AD47"/>
      </a:accent6>
      <a:hlink>
        <a:srgbClr val="0563C1"/>
      </a:hlink>
      <a:folHlink>
        <a:srgbClr val="954F72"/>
      </a:folHlink>
    </a:clrScheme>
    <a:fontScheme name="自定义 1">
      <a:majorFont>
        <a:latin typeface="站酷文艺体"/>
        <a:ea typeface="站酷文艺体"/>
        <a:cs typeface=""/>
      </a:majorFont>
      <a:minorFont>
        <a:latin typeface="纤黑体"/>
        <a:ea typeface="纤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1218</TotalTime>
  <Words>1399</Words>
  <Application>Microsoft Office PowerPoint</Application>
  <PresentationFormat>宽屏</PresentationFormat>
  <Paragraphs>105</Paragraphs>
  <Slides>23</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汉仪雅酷黑 75W</vt:lpstr>
      <vt:lpstr>Wingdings</vt:lpstr>
      <vt:lpstr>微软雅黑</vt:lpstr>
      <vt:lpstr>站酷文艺体</vt:lpstr>
      <vt:lpstr>宋体</vt:lpstr>
      <vt:lpstr>Times New Roman</vt:lpstr>
      <vt:lpstr>纤黑体</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Fwmmm -</cp:lastModifiedBy>
  <cp:revision>182</cp:revision>
  <dcterms:created xsi:type="dcterms:W3CDTF">2022-04-13T11:16:00Z</dcterms:created>
  <dcterms:modified xsi:type="dcterms:W3CDTF">2025-05-09T06:18:08Z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KSOTemplateUUID">
    <vt:lpwstr>v1.0_mb_fOjI17nN5ts6udYyePjZdQ==</vt:lpwstr>
  </property>
  <property fmtid="{D5CDD505-2E9C-101B-9397-08002B2CF9AE}" pid="4" name="ICV">
    <vt:lpwstr>71A29D20D1004535A94AE6E931242169</vt:lpwstr>
  </property>
</Properties>
</file>

<file path=docProps/thumbnail.jpeg>
</file>